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71" r:id="rId10"/>
    <p:sldId id="270" r:id="rId11"/>
    <p:sldId id="265" r:id="rId12"/>
    <p:sldId id="266" r:id="rId13"/>
    <p:sldId id="2588" r:id="rId14"/>
    <p:sldId id="2587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A26A04-092D-4064-A2AC-059500E83B48}" v="440" dt="2025-04-21T10:20:50.6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810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Lee" userId="a772afd31dbfad4f" providerId="LiveId" clId="{5FA26A04-092D-4064-A2AC-059500E83B48}"/>
    <pc:docChg chg="undo custSel addSld delSld modSld">
      <pc:chgData name="Alex Lee" userId="a772afd31dbfad4f" providerId="LiveId" clId="{5FA26A04-092D-4064-A2AC-059500E83B48}" dt="2025-04-21T10:21:04.842" v="1387" actId="1076"/>
      <pc:docMkLst>
        <pc:docMk/>
      </pc:docMkLst>
      <pc:sldChg chg="addSp delSp modSp mod setBg setClrOvrMap delDesignElem">
        <pc:chgData name="Alex Lee" userId="a772afd31dbfad4f" providerId="LiveId" clId="{5FA26A04-092D-4064-A2AC-059500E83B48}" dt="2025-04-21T08:54:55.099" v="964" actId="20577"/>
        <pc:sldMkLst>
          <pc:docMk/>
          <pc:sldMk cId="0" sldId="256"/>
        </pc:sldMkLst>
        <pc:spChg chg="mod">
          <ac:chgData name="Alex Lee" userId="a772afd31dbfad4f" providerId="LiveId" clId="{5FA26A04-092D-4064-A2AC-059500E83B48}" dt="2025-04-21T08:50:31.785" v="896" actId="20577"/>
          <ac:spMkLst>
            <pc:docMk/>
            <pc:sldMk cId="0" sldId="256"/>
            <ac:spMk id="2" creationId="{00000000-0000-0000-0000-000000000000}"/>
          </ac:spMkLst>
        </pc:spChg>
        <pc:spChg chg="del mod">
          <ac:chgData name="Alex Lee" userId="a772afd31dbfad4f" providerId="LiveId" clId="{5FA26A04-092D-4064-A2AC-059500E83B48}" dt="2025-04-20T13:45:04.536" v="50" actId="26606"/>
          <ac:spMkLst>
            <pc:docMk/>
            <pc:sldMk cId="0" sldId="256"/>
            <ac:spMk id="3" creationId="{00000000-0000-0000-0000-000000000000}"/>
          </ac:spMkLst>
        </pc:spChg>
        <pc:spChg chg="add del">
          <ac:chgData name="Alex Lee" userId="a772afd31dbfad4f" providerId="LiveId" clId="{5FA26A04-092D-4064-A2AC-059500E83B48}" dt="2025-04-21T04:42:08.315" v="441" actId="26606"/>
          <ac:spMkLst>
            <pc:docMk/>
            <pc:sldMk cId="0" sldId="256"/>
            <ac:spMk id="7" creationId="{046B922C-5BA7-4973-B12F-71A509E4BF13}"/>
          </ac:spMkLst>
        </pc:spChg>
        <pc:spChg chg="add del">
          <ac:chgData name="Alex Lee" userId="a772afd31dbfad4f" providerId="LiveId" clId="{5FA26A04-092D-4064-A2AC-059500E83B48}" dt="2025-04-20T13:47:56.270" v="70" actId="26606"/>
          <ac:spMkLst>
            <pc:docMk/>
            <pc:sldMk cId="0" sldId="256"/>
            <ac:spMk id="9" creationId="{BACC6370-2D7E-4714-9D71-7542949D7D5D}"/>
          </ac:spMkLst>
        </pc:spChg>
        <pc:spChg chg="add del">
          <ac:chgData name="Alex Lee" userId="a772afd31dbfad4f" providerId="LiveId" clId="{5FA26A04-092D-4064-A2AC-059500E83B48}" dt="2025-04-21T04:40:32.722" v="436" actId="26606"/>
          <ac:spMkLst>
            <pc:docMk/>
            <pc:sldMk cId="0" sldId="256"/>
            <ac:spMk id="10" creationId="{2EEF4763-EB4A-4A35-89EB-AD2763B48C3B}"/>
          </ac:spMkLst>
        </pc:spChg>
        <pc:spChg chg="add del">
          <ac:chgData name="Alex Lee" userId="a772afd31dbfad4f" providerId="LiveId" clId="{5FA26A04-092D-4064-A2AC-059500E83B48}" dt="2025-04-20T13:47:56.270" v="70" actId="26606"/>
          <ac:spMkLst>
            <pc:docMk/>
            <pc:sldMk cId="0" sldId="256"/>
            <ac:spMk id="11" creationId="{256B2C21-A230-48C0-8DF1-C46611373C44}"/>
          </ac:spMkLst>
        </pc:spChg>
        <pc:spChg chg="add del">
          <ac:chgData name="Alex Lee" userId="a772afd31dbfad4f" providerId="LiveId" clId="{5FA26A04-092D-4064-A2AC-059500E83B48}" dt="2025-04-20T13:47:56.270" v="70" actId="26606"/>
          <ac:spMkLst>
            <pc:docMk/>
            <pc:sldMk cId="0" sldId="256"/>
            <ac:spMk id="13" creationId="{3847E18C-932D-4C95-AABA-FEC7C9499AD7}"/>
          </ac:spMkLst>
        </pc:spChg>
        <pc:spChg chg="add del">
          <ac:chgData name="Alex Lee" userId="a772afd31dbfad4f" providerId="LiveId" clId="{5FA26A04-092D-4064-A2AC-059500E83B48}" dt="2025-04-20T13:47:56.270" v="70" actId="26606"/>
          <ac:spMkLst>
            <pc:docMk/>
            <pc:sldMk cId="0" sldId="256"/>
            <ac:spMk id="15" creationId="{3150CB11-0C61-439E-910F-5787759E72A0}"/>
          </ac:spMkLst>
        </pc:spChg>
        <pc:spChg chg="add del">
          <ac:chgData name="Alex Lee" userId="a772afd31dbfad4f" providerId="LiveId" clId="{5FA26A04-092D-4064-A2AC-059500E83B48}" dt="2025-04-20T13:47:56.270" v="70" actId="26606"/>
          <ac:spMkLst>
            <pc:docMk/>
            <pc:sldMk cId="0" sldId="256"/>
            <ac:spMk id="17" creationId="{43F8A58B-5155-44CE-A5FF-7647B47D0A7A}"/>
          </ac:spMkLst>
        </pc:spChg>
        <pc:spChg chg="add del">
          <ac:chgData name="Alex Lee" userId="a772afd31dbfad4f" providerId="LiveId" clId="{5FA26A04-092D-4064-A2AC-059500E83B48}" dt="2025-04-20T13:47:56.270" v="70" actId="26606"/>
          <ac:spMkLst>
            <pc:docMk/>
            <pc:sldMk cId="0" sldId="256"/>
            <ac:spMk id="19" creationId="{443F2ACA-E6D6-4028-82DD-F03C262D5DE6}"/>
          </ac:spMkLst>
        </pc:spChg>
        <pc:spChg chg="add del">
          <ac:chgData name="Alex Lee" userId="a772afd31dbfad4f" providerId="LiveId" clId="{5FA26A04-092D-4064-A2AC-059500E83B48}" dt="2025-04-20T13:47:27.183" v="57" actId="26606"/>
          <ac:spMkLst>
            <pc:docMk/>
            <pc:sldMk cId="0" sldId="256"/>
            <ac:spMk id="24" creationId="{BACC6370-2D7E-4714-9D71-7542949D7D5D}"/>
          </ac:spMkLst>
        </pc:spChg>
        <pc:spChg chg="add del">
          <ac:chgData name="Alex Lee" userId="a772afd31dbfad4f" providerId="LiveId" clId="{5FA26A04-092D-4064-A2AC-059500E83B48}" dt="2025-04-20T13:47:33.319" v="63" actId="26606"/>
          <ac:spMkLst>
            <pc:docMk/>
            <pc:sldMk cId="0" sldId="256"/>
            <ac:spMk id="25" creationId="{E51BA4DF-2BD4-4EC2-B1DB-B27C8AC71864}"/>
          </ac:spMkLst>
        </pc:spChg>
        <pc:spChg chg="add del">
          <ac:chgData name="Alex Lee" userId="a772afd31dbfad4f" providerId="LiveId" clId="{5FA26A04-092D-4064-A2AC-059500E83B48}" dt="2025-04-20T13:47:27.183" v="57" actId="26606"/>
          <ac:spMkLst>
            <pc:docMk/>
            <pc:sldMk cId="0" sldId="256"/>
            <ac:spMk id="26" creationId="{F68B3F68-107C-434F-AA38-110D5EA91B85}"/>
          </ac:spMkLst>
        </pc:spChg>
        <pc:spChg chg="add del">
          <ac:chgData name="Alex Lee" userId="a772afd31dbfad4f" providerId="LiveId" clId="{5FA26A04-092D-4064-A2AC-059500E83B48}" dt="2025-04-20T13:47:38.023" v="65" actId="26606"/>
          <ac:spMkLst>
            <pc:docMk/>
            <pc:sldMk cId="0" sldId="256"/>
            <ac:spMk id="27" creationId="{BACC6370-2D7E-4714-9D71-7542949D7D5D}"/>
          </ac:spMkLst>
        </pc:spChg>
        <pc:spChg chg="add del">
          <ac:chgData name="Alex Lee" userId="a772afd31dbfad4f" providerId="LiveId" clId="{5FA26A04-092D-4064-A2AC-059500E83B48}" dt="2025-04-20T13:47:27.183" v="57" actId="26606"/>
          <ac:spMkLst>
            <pc:docMk/>
            <pc:sldMk cId="0" sldId="256"/>
            <ac:spMk id="28" creationId="{AAD0DBB9-1A4B-4391-81D4-CB19F9AB918A}"/>
          </ac:spMkLst>
        </pc:spChg>
        <pc:spChg chg="add del">
          <ac:chgData name="Alex Lee" userId="a772afd31dbfad4f" providerId="LiveId" clId="{5FA26A04-092D-4064-A2AC-059500E83B48}" dt="2025-04-20T13:47:38.023" v="65" actId="26606"/>
          <ac:spMkLst>
            <pc:docMk/>
            <pc:sldMk cId="0" sldId="256"/>
            <ac:spMk id="29" creationId="{256B2C21-A230-48C0-8DF1-C46611373C44}"/>
          </ac:spMkLst>
        </pc:spChg>
        <pc:spChg chg="add del">
          <ac:chgData name="Alex Lee" userId="a772afd31dbfad4f" providerId="LiveId" clId="{5FA26A04-092D-4064-A2AC-059500E83B48}" dt="2025-04-20T13:47:27.183" v="57" actId="26606"/>
          <ac:spMkLst>
            <pc:docMk/>
            <pc:sldMk cId="0" sldId="256"/>
            <ac:spMk id="30" creationId="{063BBA22-50EA-4C4D-BE05-F1CE4E63AA56}"/>
          </ac:spMkLst>
        </pc:spChg>
        <pc:spChg chg="add del">
          <ac:chgData name="Alex Lee" userId="a772afd31dbfad4f" providerId="LiveId" clId="{5FA26A04-092D-4064-A2AC-059500E83B48}" dt="2025-04-20T13:47:38.023" v="65" actId="26606"/>
          <ac:spMkLst>
            <pc:docMk/>
            <pc:sldMk cId="0" sldId="256"/>
            <ac:spMk id="34" creationId="{43F8A58B-5155-44CE-A5FF-7647B47D0A7A}"/>
          </ac:spMkLst>
        </pc:spChg>
        <pc:spChg chg="add del">
          <ac:chgData name="Alex Lee" userId="a772afd31dbfad4f" providerId="LiveId" clId="{5FA26A04-092D-4064-A2AC-059500E83B48}" dt="2025-04-20T13:47:38.023" v="65" actId="26606"/>
          <ac:spMkLst>
            <pc:docMk/>
            <pc:sldMk cId="0" sldId="256"/>
            <ac:spMk id="35" creationId="{443F2ACA-E6D6-4028-82DD-F03C262D5DE6}"/>
          </ac:spMkLst>
        </pc:spChg>
        <pc:spChg chg="add del">
          <ac:chgData name="Alex Lee" userId="a772afd31dbfad4f" providerId="LiveId" clId="{5FA26A04-092D-4064-A2AC-059500E83B48}" dt="2025-04-20T13:47:47.216" v="67" actId="26606"/>
          <ac:spMkLst>
            <pc:docMk/>
            <pc:sldMk cId="0" sldId="256"/>
            <ac:spMk id="37" creationId="{BACC6370-2D7E-4714-9D71-7542949D7D5D}"/>
          </ac:spMkLst>
        </pc:spChg>
        <pc:spChg chg="add del">
          <ac:chgData name="Alex Lee" userId="a772afd31dbfad4f" providerId="LiveId" clId="{5FA26A04-092D-4064-A2AC-059500E83B48}" dt="2025-04-20T13:47:47.216" v="67" actId="26606"/>
          <ac:spMkLst>
            <pc:docMk/>
            <pc:sldMk cId="0" sldId="256"/>
            <ac:spMk id="38" creationId="{256B2C21-A230-48C0-8DF1-C46611373C44}"/>
          </ac:spMkLst>
        </pc:spChg>
        <pc:spChg chg="add del">
          <ac:chgData name="Alex Lee" userId="a772afd31dbfad4f" providerId="LiveId" clId="{5FA26A04-092D-4064-A2AC-059500E83B48}" dt="2025-04-20T13:47:29.718" v="59" actId="26606"/>
          <ac:spMkLst>
            <pc:docMk/>
            <pc:sldMk cId="0" sldId="256"/>
            <ac:spMk id="40" creationId="{1D63C574-BFD2-41A1-A567-B0C3CC7FDD4F}"/>
          </ac:spMkLst>
        </pc:spChg>
        <pc:spChg chg="add del">
          <ac:chgData name="Alex Lee" userId="a772afd31dbfad4f" providerId="LiveId" clId="{5FA26A04-092D-4064-A2AC-059500E83B48}" dt="2025-04-20T13:47:29.718" v="59" actId="26606"/>
          <ac:spMkLst>
            <pc:docMk/>
            <pc:sldMk cId="0" sldId="256"/>
            <ac:spMk id="41" creationId="{E2A46BAB-8C31-42B2-90E8-B26DD3E81D37}"/>
          </ac:spMkLst>
        </pc:spChg>
        <pc:spChg chg="add del">
          <ac:chgData name="Alex Lee" userId="a772afd31dbfad4f" providerId="LiveId" clId="{5FA26A04-092D-4064-A2AC-059500E83B48}" dt="2025-04-20T13:47:47.216" v="67" actId="26606"/>
          <ac:spMkLst>
            <pc:docMk/>
            <pc:sldMk cId="0" sldId="256"/>
            <ac:spMk id="43" creationId="{3150CB11-0C61-439E-910F-5787759E72A0}"/>
          </ac:spMkLst>
        </pc:spChg>
        <pc:spChg chg="add del">
          <ac:chgData name="Alex Lee" userId="a772afd31dbfad4f" providerId="LiveId" clId="{5FA26A04-092D-4064-A2AC-059500E83B48}" dt="2025-04-20T13:47:30.803" v="61" actId="26606"/>
          <ac:spMkLst>
            <pc:docMk/>
            <pc:sldMk cId="0" sldId="256"/>
            <ac:spMk id="46" creationId="{256B2C21-A230-48C0-8DF1-C46611373C44}"/>
          </ac:spMkLst>
        </pc:spChg>
        <pc:spChg chg="add del">
          <ac:chgData name="Alex Lee" userId="a772afd31dbfad4f" providerId="LiveId" clId="{5FA26A04-092D-4064-A2AC-059500E83B48}" dt="2025-04-20T13:47:30.803" v="61" actId="26606"/>
          <ac:spMkLst>
            <pc:docMk/>
            <pc:sldMk cId="0" sldId="256"/>
            <ac:spMk id="47" creationId="{3847E18C-932D-4C95-AABA-FEC7C9499AD7}"/>
          </ac:spMkLst>
        </pc:spChg>
        <pc:spChg chg="add del">
          <ac:chgData name="Alex Lee" userId="a772afd31dbfad4f" providerId="LiveId" clId="{5FA26A04-092D-4064-A2AC-059500E83B48}" dt="2025-04-20T13:47:30.803" v="61" actId="26606"/>
          <ac:spMkLst>
            <pc:docMk/>
            <pc:sldMk cId="0" sldId="256"/>
            <ac:spMk id="48" creationId="{3150CB11-0C61-439E-910F-5787759E72A0}"/>
          </ac:spMkLst>
        </pc:spChg>
        <pc:spChg chg="add del">
          <ac:chgData name="Alex Lee" userId="a772afd31dbfad4f" providerId="LiveId" clId="{5FA26A04-092D-4064-A2AC-059500E83B48}" dt="2025-04-20T13:47:30.803" v="61" actId="26606"/>
          <ac:spMkLst>
            <pc:docMk/>
            <pc:sldMk cId="0" sldId="256"/>
            <ac:spMk id="49" creationId="{43F8A58B-5155-44CE-A5FF-7647B47D0A7A}"/>
          </ac:spMkLst>
        </pc:spChg>
        <pc:spChg chg="add del">
          <ac:chgData name="Alex Lee" userId="a772afd31dbfad4f" providerId="LiveId" clId="{5FA26A04-092D-4064-A2AC-059500E83B48}" dt="2025-04-20T13:47:47.216" v="67" actId="26606"/>
          <ac:spMkLst>
            <pc:docMk/>
            <pc:sldMk cId="0" sldId="256"/>
            <ac:spMk id="51" creationId="{443F2ACA-E6D6-4028-82DD-F03C262D5DE6}"/>
          </ac:spMkLst>
        </pc:spChg>
        <pc:spChg chg="add del">
          <ac:chgData name="Alex Lee" userId="a772afd31dbfad4f" providerId="LiveId" clId="{5FA26A04-092D-4064-A2AC-059500E83B48}" dt="2025-04-20T13:47:56.217" v="69" actId="26606"/>
          <ac:spMkLst>
            <pc:docMk/>
            <pc:sldMk cId="0" sldId="256"/>
            <ac:spMk id="53" creationId="{257363FD-7E77-4145-9483-331A807ADF0E}"/>
          </ac:spMkLst>
        </pc:spChg>
        <pc:spChg chg="add del">
          <ac:chgData name="Alex Lee" userId="a772afd31dbfad4f" providerId="LiveId" clId="{5FA26A04-092D-4064-A2AC-059500E83B48}" dt="2025-04-20T13:48:31.153" v="75" actId="26606"/>
          <ac:spMkLst>
            <pc:docMk/>
            <pc:sldMk cId="0" sldId="256"/>
            <ac:spMk id="55" creationId="{1A9F7B4E-B03D-4F64-BE33-00D074458D45}"/>
          </ac:spMkLst>
        </pc:spChg>
        <pc:spChg chg="add del">
          <ac:chgData name="Alex Lee" userId="a772afd31dbfad4f" providerId="LiveId" clId="{5FA26A04-092D-4064-A2AC-059500E83B48}" dt="2025-04-20T13:48:31.153" v="75" actId="26606"/>
          <ac:spMkLst>
            <pc:docMk/>
            <pc:sldMk cId="0" sldId="256"/>
            <ac:spMk id="56" creationId="{7E2BE7F7-CA89-4002-ACCE-A478AEA24F5E}"/>
          </ac:spMkLst>
        </pc:spChg>
        <pc:spChg chg="add del">
          <ac:chgData name="Alex Lee" userId="a772afd31dbfad4f" providerId="LiveId" clId="{5FA26A04-092D-4064-A2AC-059500E83B48}" dt="2025-04-20T13:48:21.633" v="72" actId="26606"/>
          <ac:spMkLst>
            <pc:docMk/>
            <pc:sldMk cId="0" sldId="256"/>
            <ac:spMk id="61" creationId="{955A2079-FA98-4876-80F0-72364A7D2EA4}"/>
          </ac:spMkLst>
        </pc:spChg>
        <pc:spChg chg="add del">
          <ac:chgData name="Alex Lee" userId="a772afd31dbfad4f" providerId="LiveId" clId="{5FA26A04-092D-4064-A2AC-059500E83B48}" dt="2025-04-20T13:50:52.061" v="120"/>
          <ac:spMkLst>
            <pc:docMk/>
            <pc:sldMk cId="0" sldId="256"/>
            <ac:spMk id="62" creationId="{9228552E-C8B1-4A80-8448-0787CE0FC704}"/>
          </ac:spMkLst>
        </pc:spChg>
        <pc:spChg chg="add del">
          <ac:chgData name="Alex Lee" userId="a772afd31dbfad4f" providerId="LiveId" clId="{5FA26A04-092D-4064-A2AC-059500E83B48}" dt="2025-04-20T13:48:31.137" v="74" actId="26606"/>
          <ac:spMkLst>
            <pc:docMk/>
            <pc:sldMk cId="0" sldId="256"/>
            <ac:spMk id="63" creationId="{F68B3F68-107C-434F-AA38-110D5EA91B85}"/>
          </ac:spMkLst>
        </pc:spChg>
        <pc:spChg chg="add del">
          <ac:chgData name="Alex Lee" userId="a772afd31dbfad4f" providerId="LiveId" clId="{5FA26A04-092D-4064-A2AC-059500E83B48}" dt="2025-04-20T13:48:31.137" v="74" actId="26606"/>
          <ac:spMkLst>
            <pc:docMk/>
            <pc:sldMk cId="0" sldId="256"/>
            <ac:spMk id="64" creationId="{BACC6370-2D7E-4714-9D71-7542949D7D5D}"/>
          </ac:spMkLst>
        </pc:spChg>
        <pc:spChg chg="add del">
          <ac:chgData name="Alex Lee" userId="a772afd31dbfad4f" providerId="LiveId" clId="{5FA26A04-092D-4064-A2AC-059500E83B48}" dt="2025-04-20T13:48:31.137" v="74" actId="26606"/>
          <ac:spMkLst>
            <pc:docMk/>
            <pc:sldMk cId="0" sldId="256"/>
            <ac:spMk id="65" creationId="{AAD0DBB9-1A4B-4391-81D4-CB19F9AB918A}"/>
          </ac:spMkLst>
        </pc:spChg>
        <pc:spChg chg="add del">
          <ac:chgData name="Alex Lee" userId="a772afd31dbfad4f" providerId="LiveId" clId="{5FA26A04-092D-4064-A2AC-059500E83B48}" dt="2025-04-20T13:48:31.137" v="74" actId="26606"/>
          <ac:spMkLst>
            <pc:docMk/>
            <pc:sldMk cId="0" sldId="256"/>
            <ac:spMk id="67" creationId="{063BBA22-50EA-4C4D-BE05-F1CE4E63AA56}"/>
          </ac:spMkLst>
        </pc:spChg>
        <pc:spChg chg="add del">
          <ac:chgData name="Alex Lee" userId="a772afd31dbfad4f" providerId="LiveId" clId="{5FA26A04-092D-4064-A2AC-059500E83B48}" dt="2025-04-21T04:42:08.315" v="441" actId="26606"/>
          <ac:spMkLst>
            <pc:docMk/>
            <pc:sldMk cId="0" sldId="256"/>
            <ac:spMk id="87" creationId="{F2B1468C-8227-4785-8776-7BDBDDF08F85}"/>
          </ac:spMkLst>
        </pc:spChg>
        <pc:spChg chg="add del">
          <ac:chgData name="Alex Lee" userId="a772afd31dbfad4f" providerId="LiveId" clId="{5FA26A04-092D-4064-A2AC-059500E83B48}" dt="2025-04-21T04:42:14.869" v="443" actId="26606"/>
          <ac:spMkLst>
            <pc:docMk/>
            <pc:sldMk cId="0" sldId="256"/>
            <ac:spMk id="89" creationId="{C2E4E997-8672-4FFD-B8EC-9932A8E4714B}"/>
          </ac:spMkLst>
        </pc:spChg>
        <pc:grpChg chg="add del">
          <ac:chgData name="Alex Lee" userId="a772afd31dbfad4f" providerId="LiveId" clId="{5FA26A04-092D-4064-A2AC-059500E83B48}" dt="2025-04-21T04:42:08.315" v="441" actId="26606"/>
          <ac:grpSpMkLst>
            <pc:docMk/>
            <pc:sldMk cId="0" sldId="256"/>
            <ac:grpSpMk id="12" creationId="{96D34D8D-9EE9-4659-8C22-7551A95F96FA}"/>
          </ac:grpSpMkLst>
        </pc:grpChg>
        <pc:grpChg chg="add del">
          <ac:chgData name="Alex Lee" userId="a772afd31dbfad4f" providerId="LiveId" clId="{5FA26A04-092D-4064-A2AC-059500E83B48}" dt="2025-04-21T04:42:14.869" v="443" actId="26606"/>
          <ac:grpSpMkLst>
            <pc:docMk/>
            <pc:sldMk cId="0" sldId="256"/>
            <ac:grpSpMk id="14" creationId="{453E4DEE-E996-40F8-8635-0FF43D7348F9}"/>
          </ac:grpSpMkLst>
        </pc:grpChg>
        <pc:grpChg chg="add del">
          <ac:chgData name="Alex Lee" userId="a772afd31dbfad4f" providerId="LiveId" clId="{5FA26A04-092D-4064-A2AC-059500E83B48}" dt="2025-04-21T04:20:40.155" v="221" actId="26606"/>
          <ac:grpSpMkLst>
            <pc:docMk/>
            <pc:sldMk cId="0" sldId="256"/>
            <ac:grpSpMk id="60" creationId="{8E1DDAD8-1D10-4640-A034-BE90015E37B6}"/>
          </ac:grpSpMkLst>
        </pc:grpChg>
        <pc:grpChg chg="add del">
          <ac:chgData name="Alex Lee" userId="a772afd31dbfad4f" providerId="LiveId" clId="{5FA26A04-092D-4064-A2AC-059500E83B48}" dt="2025-04-21T04:20:40.155" v="221" actId="26606"/>
          <ac:grpSpMkLst>
            <pc:docMk/>
            <pc:sldMk cId="0" sldId="256"/>
            <ac:grpSpMk id="123" creationId="{FD642FB6-2808-4BC5-AE0B-7302C24B78A5}"/>
          </ac:grpSpMkLst>
        </pc:grpChg>
        <pc:grpChg chg="add del">
          <ac:chgData name="Alex Lee" userId="a772afd31dbfad4f" providerId="LiveId" clId="{5FA26A04-092D-4064-A2AC-059500E83B48}" dt="2025-04-21T04:21:05.702" v="224" actId="26606"/>
          <ac:grpSpMkLst>
            <pc:docMk/>
            <pc:sldMk cId="0" sldId="256"/>
            <ac:grpSpMk id="125" creationId="{A0B38558-5389-4817-936F-FD62560CAC11}"/>
          </ac:grpSpMkLst>
        </pc:grpChg>
        <pc:grpChg chg="add del">
          <ac:chgData name="Alex Lee" userId="a772afd31dbfad4f" providerId="LiveId" clId="{5FA26A04-092D-4064-A2AC-059500E83B48}" dt="2025-04-21T04:21:05.702" v="224" actId="26606"/>
          <ac:grpSpMkLst>
            <pc:docMk/>
            <pc:sldMk cId="0" sldId="256"/>
            <ac:grpSpMk id="128" creationId="{15502586-682B-4EDF-9515-674BB4E1CD13}"/>
          </ac:grpSpMkLst>
        </pc:grpChg>
        <pc:grpChg chg="add del">
          <ac:chgData name="Alex Lee" userId="a772afd31dbfad4f" providerId="LiveId" clId="{5FA26A04-092D-4064-A2AC-059500E83B48}" dt="2025-04-21T04:21:56.591" v="233" actId="26606"/>
          <ac:grpSpMkLst>
            <pc:docMk/>
            <pc:sldMk cId="0" sldId="256"/>
            <ac:grpSpMk id="158" creationId="{9AE4726C-1831-4FE3-9A11-227F0DC2F0BC}"/>
          </ac:grpSpMkLst>
        </pc:grpChg>
        <pc:grpChg chg="add del">
          <ac:chgData name="Alex Lee" userId="a772afd31dbfad4f" providerId="LiveId" clId="{5FA26A04-092D-4064-A2AC-059500E83B48}" dt="2025-04-21T04:21:56.591" v="233" actId="26606"/>
          <ac:grpSpMkLst>
            <pc:docMk/>
            <pc:sldMk cId="0" sldId="256"/>
            <ac:grpSpMk id="162" creationId="{E916825F-759B-4F1A-BA80-AF7137691EC5}"/>
          </ac:grpSpMkLst>
        </pc:grpChg>
        <pc:grpChg chg="add del">
          <ac:chgData name="Alex Lee" userId="a772afd31dbfad4f" providerId="LiveId" clId="{5FA26A04-092D-4064-A2AC-059500E83B48}" dt="2025-04-21T04:21:46.518" v="228" actId="26606"/>
          <ac:grpSpMkLst>
            <pc:docMk/>
            <pc:sldMk cId="0" sldId="256"/>
            <ac:grpSpMk id="221" creationId="{9AE4726C-1831-4FE3-9A11-227F0DC2F0BC}"/>
          </ac:grpSpMkLst>
        </pc:grpChg>
        <pc:grpChg chg="add del">
          <ac:chgData name="Alex Lee" userId="a772afd31dbfad4f" providerId="LiveId" clId="{5FA26A04-092D-4064-A2AC-059500E83B48}" dt="2025-04-21T04:21:46.518" v="228" actId="26606"/>
          <ac:grpSpMkLst>
            <pc:docMk/>
            <pc:sldMk cId="0" sldId="256"/>
            <ac:grpSpMk id="225" creationId="{E916825F-759B-4F1A-BA80-AF7137691EC5}"/>
          </ac:grpSpMkLst>
        </pc:grpChg>
        <pc:grpChg chg="add del">
          <ac:chgData name="Alex Lee" userId="a772afd31dbfad4f" providerId="LiveId" clId="{5FA26A04-092D-4064-A2AC-059500E83B48}" dt="2025-04-21T04:21:47.628" v="230" actId="26606"/>
          <ac:grpSpMkLst>
            <pc:docMk/>
            <pc:sldMk cId="0" sldId="256"/>
            <ac:grpSpMk id="281" creationId="{74872A0B-8668-4500-9509-EAA581B26C24}"/>
          </ac:grpSpMkLst>
        </pc:grpChg>
        <pc:grpChg chg="add del">
          <ac:chgData name="Alex Lee" userId="a772afd31dbfad4f" providerId="LiveId" clId="{5FA26A04-092D-4064-A2AC-059500E83B48}" dt="2025-04-21T04:21:47.628" v="230" actId="26606"/>
          <ac:grpSpMkLst>
            <pc:docMk/>
            <pc:sldMk cId="0" sldId="256"/>
            <ac:grpSpMk id="283" creationId="{240590EE-5428-41AA-95B2-96FCC1CE67A7}"/>
          </ac:grpSpMkLst>
        </pc:grpChg>
        <pc:graphicFrameChg chg="add mod ord modGraphic">
          <ac:chgData name="Alex Lee" userId="a772afd31dbfad4f" providerId="LiveId" clId="{5FA26A04-092D-4064-A2AC-059500E83B48}" dt="2025-04-21T08:54:55.099" v="964" actId="20577"/>
          <ac:graphicFrameMkLst>
            <pc:docMk/>
            <pc:sldMk cId="0" sldId="256"/>
            <ac:graphicFrameMk id="5" creationId="{F2EF486A-F7FF-4049-2451-53B9614DF213}"/>
          </ac:graphicFrameMkLst>
        </pc:graphicFrameChg>
        <pc:picChg chg="add mod">
          <ac:chgData name="Alex Lee" userId="a772afd31dbfad4f" providerId="LiveId" clId="{5FA26A04-092D-4064-A2AC-059500E83B48}" dt="2025-04-21T08:51:42.841" v="906" actId="27614"/>
          <ac:picMkLst>
            <pc:docMk/>
            <pc:sldMk cId="0" sldId="256"/>
            <ac:picMk id="4" creationId="{7F345E6B-D410-AEA7-F23B-9B73517BFA8E}"/>
          </ac:picMkLst>
        </pc:picChg>
        <pc:picChg chg="add del">
          <ac:chgData name="Alex Lee" userId="a772afd31dbfad4f" providerId="LiveId" clId="{5FA26A04-092D-4064-A2AC-059500E83B48}" dt="2025-04-20T13:47:33.319" v="63" actId="26606"/>
          <ac:picMkLst>
            <pc:docMk/>
            <pc:sldMk cId="0" sldId="256"/>
            <ac:picMk id="21" creationId="{34AC7BCF-56B3-B392-1EA4-97DF31066B69}"/>
          </ac:picMkLst>
        </pc:picChg>
        <pc:picChg chg="add del mod ord">
          <ac:chgData name="Alex Lee" userId="a772afd31dbfad4f" providerId="LiveId" clId="{5FA26A04-092D-4064-A2AC-059500E83B48}" dt="2025-04-21T04:25:20.856" v="241" actId="478"/>
          <ac:picMkLst>
            <pc:docMk/>
            <pc:sldMk cId="0" sldId="256"/>
            <ac:picMk id="58" creationId="{3C000783-122C-4363-F7B6-23D45BDDA733}"/>
          </ac:picMkLst>
        </pc:picChg>
        <pc:picChg chg="add del">
          <ac:chgData name="Alex Lee" userId="a772afd31dbfad4f" providerId="LiveId" clId="{5FA26A04-092D-4064-A2AC-059500E83B48}" dt="2025-04-21T04:42:08.315" v="441" actId="26606"/>
          <ac:picMkLst>
            <pc:docMk/>
            <pc:sldMk cId="0" sldId="256"/>
            <ac:picMk id="86" creationId="{2FB01CCF-839B-4126-9BF9-132C64D8A1AA}"/>
          </ac:picMkLst>
        </pc:picChg>
        <pc:picChg chg="add del">
          <ac:chgData name="Alex Lee" userId="a772afd31dbfad4f" providerId="LiveId" clId="{5FA26A04-092D-4064-A2AC-059500E83B48}" dt="2025-04-21T04:42:14.869" v="443" actId="26606"/>
          <ac:picMkLst>
            <pc:docMk/>
            <pc:sldMk cId="0" sldId="256"/>
            <ac:picMk id="90" creationId="{FE6BA9E6-1D9E-4D30-B528-D49FA1342E4E}"/>
          </ac:picMkLst>
        </pc:picChg>
      </pc:sldChg>
      <pc:sldChg chg="addSp delSp modSp mod setBg setClrOvrMap delDesignElem">
        <pc:chgData name="Alex Lee" userId="a772afd31dbfad4f" providerId="LiveId" clId="{5FA26A04-092D-4064-A2AC-059500E83B48}" dt="2025-04-21T10:06:36.974" v="1312" actId="20577"/>
        <pc:sldMkLst>
          <pc:docMk/>
          <pc:sldMk cId="0" sldId="257"/>
        </pc:sldMkLst>
        <pc:spChg chg="mod">
          <ac:chgData name="Alex Lee" userId="a772afd31dbfad4f" providerId="LiveId" clId="{5FA26A04-092D-4064-A2AC-059500E83B48}" dt="2025-04-21T08:58:51.079" v="1001" actId="1076"/>
          <ac:spMkLst>
            <pc:docMk/>
            <pc:sldMk cId="0" sldId="257"/>
            <ac:spMk id="2" creationId="{00000000-0000-0000-0000-000000000000}"/>
          </ac:spMkLst>
        </pc:spChg>
        <pc:spChg chg="del mod">
          <ac:chgData name="Alex Lee" userId="a772afd31dbfad4f" providerId="LiveId" clId="{5FA26A04-092D-4064-A2AC-059500E83B48}" dt="2025-04-20T13:50:34.932" v="118" actId="26606"/>
          <ac:spMkLst>
            <pc:docMk/>
            <pc:sldMk cId="0" sldId="257"/>
            <ac:spMk id="3" creationId="{00000000-0000-0000-0000-000000000000}"/>
          </ac:spMkLst>
        </pc:spChg>
        <pc:spChg chg="add del">
          <ac:chgData name="Alex Lee" userId="a772afd31dbfad4f" providerId="LiveId" clId="{5FA26A04-092D-4064-A2AC-059500E83B48}" dt="2025-04-21T06:03:42.474" v="552" actId="26606"/>
          <ac:spMkLst>
            <pc:docMk/>
            <pc:sldMk cId="0" sldId="257"/>
            <ac:spMk id="7" creationId="{C2E4E997-8672-4FFD-B8EC-9932A8E4714B}"/>
          </ac:spMkLst>
        </pc:spChg>
        <pc:spChg chg="add del">
          <ac:chgData name="Alex Lee" userId="a772afd31dbfad4f" providerId="LiveId" clId="{5FA26A04-092D-4064-A2AC-059500E83B48}" dt="2025-04-21T08:58:07.916" v="990" actId="26606"/>
          <ac:spMkLst>
            <pc:docMk/>
            <pc:sldMk cId="0" sldId="257"/>
            <ac:spMk id="9" creationId="{CBD94887-6A10-4F62-8EE1-B2BCFA1F380F}"/>
          </ac:spMkLst>
        </pc:spChg>
        <pc:spChg chg="add del">
          <ac:chgData name="Alex Lee" userId="a772afd31dbfad4f" providerId="LiveId" clId="{5FA26A04-092D-4064-A2AC-059500E83B48}" dt="2025-04-20T14:55:34.967" v="194" actId="26606"/>
          <ac:spMkLst>
            <pc:docMk/>
            <pc:sldMk cId="0" sldId="257"/>
            <ac:spMk id="10" creationId="{54B9C16B-AC4A-44ED-9075-F76549B46E7C}"/>
          </ac:spMkLst>
        </pc:spChg>
        <pc:spChg chg="add del">
          <ac:chgData name="Alex Lee" userId="a772afd31dbfad4f" providerId="LiveId" clId="{5FA26A04-092D-4064-A2AC-059500E83B48}" dt="2025-04-21T06:03:34.793" v="549" actId="26606"/>
          <ac:spMkLst>
            <pc:docMk/>
            <pc:sldMk cId="0" sldId="257"/>
            <ac:spMk id="42" creationId="{C2E4E997-8672-4FFD-B8EC-9932A8E4714B}"/>
          </ac:spMkLst>
        </pc:spChg>
        <pc:spChg chg="add del">
          <ac:chgData name="Alex Lee" userId="a772afd31dbfad4f" providerId="LiveId" clId="{5FA26A04-092D-4064-A2AC-059500E83B48}" dt="2025-04-20T14:55:34.967" v="194" actId="26606"/>
          <ac:spMkLst>
            <pc:docMk/>
            <pc:sldMk cId="0" sldId="257"/>
            <ac:spMk id="43" creationId="{B53044DC-4918-43DA-B49D-91673C6C9485}"/>
          </ac:spMkLst>
        </pc:spChg>
        <pc:spChg chg="add del">
          <ac:chgData name="Alex Lee" userId="a772afd31dbfad4f" providerId="LiveId" clId="{5FA26A04-092D-4064-A2AC-059500E83B48}" dt="2025-04-21T06:01:36.917" v="518" actId="26606"/>
          <ac:spMkLst>
            <pc:docMk/>
            <pc:sldMk cId="0" sldId="257"/>
            <ac:spMk id="76" creationId="{2EEF4763-EB4A-4A35-89EB-AD2763B48C3B}"/>
          </ac:spMkLst>
        </pc:spChg>
        <pc:spChg chg="add del">
          <ac:chgData name="Alex Lee" userId="a772afd31dbfad4f" providerId="LiveId" clId="{5FA26A04-092D-4064-A2AC-059500E83B48}" dt="2025-04-21T06:01:04.551" v="506" actId="26606"/>
          <ac:spMkLst>
            <pc:docMk/>
            <pc:sldMk cId="0" sldId="257"/>
            <ac:spMk id="78" creationId="{C2E4E997-8672-4FFD-B8EC-9932A8E4714B}"/>
          </ac:spMkLst>
        </pc:spChg>
        <pc:spChg chg="add del">
          <ac:chgData name="Alex Lee" userId="a772afd31dbfad4f" providerId="LiveId" clId="{5FA26A04-092D-4064-A2AC-059500E83B48}" dt="2025-04-21T06:01:07.748" v="510" actId="26606"/>
          <ac:spMkLst>
            <pc:docMk/>
            <pc:sldMk cId="0" sldId="257"/>
            <ac:spMk id="80" creationId="{6697F791-5FFA-4164-899F-EB52EA72B024}"/>
          </ac:spMkLst>
        </pc:spChg>
        <pc:spChg chg="add del">
          <ac:chgData name="Alex Lee" userId="a772afd31dbfad4f" providerId="LiveId" clId="{5FA26A04-092D-4064-A2AC-059500E83B48}" dt="2025-04-21T06:01:07.748" v="510" actId="26606"/>
          <ac:spMkLst>
            <pc:docMk/>
            <pc:sldMk cId="0" sldId="257"/>
            <ac:spMk id="84" creationId="{B773AB25-A422-41AA-9737-5E04C1966DE1}"/>
          </ac:spMkLst>
        </pc:spChg>
        <pc:spChg chg="add del">
          <ac:chgData name="Alex Lee" userId="a772afd31dbfad4f" providerId="LiveId" clId="{5FA26A04-092D-4064-A2AC-059500E83B48}" dt="2025-04-21T06:01:56.744" v="525" actId="26606"/>
          <ac:spMkLst>
            <pc:docMk/>
            <pc:sldMk cId="0" sldId="257"/>
            <ac:spMk id="111" creationId="{54B9C16B-AC4A-44ED-9075-F76549B46E7C}"/>
          </ac:spMkLst>
        </pc:spChg>
        <pc:spChg chg="add del">
          <ac:chgData name="Alex Lee" userId="a772afd31dbfad4f" providerId="LiveId" clId="{5FA26A04-092D-4064-A2AC-059500E83B48}" dt="2025-04-21T06:01:56.744" v="525" actId="26606"/>
          <ac:spMkLst>
            <pc:docMk/>
            <pc:sldMk cId="0" sldId="257"/>
            <ac:spMk id="114" creationId="{B53044DC-4918-43DA-B49D-91673C6C9485}"/>
          </ac:spMkLst>
        </pc:spChg>
        <pc:grpChg chg="add del">
          <ac:chgData name="Alex Lee" userId="a772afd31dbfad4f" providerId="LiveId" clId="{5FA26A04-092D-4064-A2AC-059500E83B48}" dt="2025-04-20T14:55:34.967" v="194" actId="26606"/>
          <ac:grpSpMkLst>
            <pc:docMk/>
            <pc:sldMk cId="0" sldId="257"/>
            <ac:grpSpMk id="12" creationId="{62A2FEB6-F419-4684-9ABC-9E32E012E8B7}"/>
          </ac:grpSpMkLst>
        </pc:grpChg>
        <pc:grpChg chg="add del">
          <ac:chgData name="Alex Lee" userId="a772afd31dbfad4f" providerId="LiveId" clId="{5FA26A04-092D-4064-A2AC-059500E83B48}" dt="2025-04-21T06:03:42.474" v="552" actId="26606"/>
          <ac:grpSpMkLst>
            <pc:docMk/>
            <pc:sldMk cId="0" sldId="257"/>
            <ac:grpSpMk id="14" creationId="{453E4DEE-E996-40F8-8635-0FF43D7348F9}"/>
          </ac:grpSpMkLst>
        </pc:grpChg>
        <pc:grpChg chg="add del">
          <ac:chgData name="Alex Lee" userId="a772afd31dbfad4f" providerId="LiveId" clId="{5FA26A04-092D-4064-A2AC-059500E83B48}" dt="2025-04-20T14:55:34.967" v="194" actId="26606"/>
          <ac:grpSpMkLst>
            <pc:docMk/>
            <pc:sldMk cId="0" sldId="257"/>
            <ac:grpSpMk id="45" creationId="{1DCE6B36-1420-43AB-86CF-4E653A517B9C}"/>
          </ac:grpSpMkLst>
        </pc:grpChg>
        <pc:grpChg chg="add del">
          <ac:chgData name="Alex Lee" userId="a772afd31dbfad4f" providerId="LiveId" clId="{5FA26A04-092D-4064-A2AC-059500E83B48}" dt="2025-04-21T06:03:34.793" v="549" actId="26606"/>
          <ac:grpSpMkLst>
            <pc:docMk/>
            <pc:sldMk cId="0" sldId="257"/>
            <ac:grpSpMk id="49" creationId="{453E4DEE-E996-40F8-8635-0FF43D7348F9}"/>
          </ac:grpSpMkLst>
        </pc:grpChg>
        <pc:grpChg chg="add del">
          <ac:chgData name="Alex Lee" userId="a772afd31dbfad4f" providerId="LiveId" clId="{5FA26A04-092D-4064-A2AC-059500E83B48}" dt="2025-04-21T06:01:04.551" v="506" actId="26606"/>
          <ac:grpSpMkLst>
            <pc:docMk/>
            <pc:sldMk cId="0" sldId="257"/>
            <ac:grpSpMk id="79" creationId="{453E4DEE-E996-40F8-8635-0FF43D7348F9}"/>
          </ac:grpSpMkLst>
        </pc:grpChg>
        <pc:grpChg chg="add del">
          <ac:chgData name="Alex Lee" userId="a772afd31dbfad4f" providerId="LiveId" clId="{5FA26A04-092D-4064-A2AC-059500E83B48}" dt="2025-04-21T06:00:59.364" v="500" actId="26606"/>
          <ac:grpSpMkLst>
            <pc:docMk/>
            <pc:sldMk cId="0" sldId="257"/>
            <ac:grpSpMk id="81" creationId="{74872A0B-8668-4500-9509-EAA581B26C24}"/>
          </ac:grpSpMkLst>
        </pc:grpChg>
        <pc:grpChg chg="add del">
          <ac:chgData name="Alex Lee" userId="a772afd31dbfad4f" providerId="LiveId" clId="{5FA26A04-092D-4064-A2AC-059500E83B48}" dt="2025-04-21T06:00:59.364" v="500" actId="26606"/>
          <ac:grpSpMkLst>
            <pc:docMk/>
            <pc:sldMk cId="0" sldId="257"/>
            <ac:grpSpMk id="85" creationId="{240590EE-5428-41AA-95B2-96FCC1CE67A7}"/>
          </ac:grpSpMkLst>
        </pc:grpChg>
        <pc:grpChg chg="add del">
          <ac:chgData name="Alex Lee" userId="a772afd31dbfad4f" providerId="LiveId" clId="{5FA26A04-092D-4064-A2AC-059500E83B48}" dt="2025-04-21T06:01:07.748" v="510" actId="26606"/>
          <ac:grpSpMkLst>
            <pc:docMk/>
            <pc:sldMk cId="0" sldId="257"/>
            <ac:grpSpMk id="89" creationId="{6AD0D387-1584-4477-B5F8-52B50D4F2205}"/>
          </ac:grpSpMkLst>
        </pc:grpChg>
        <pc:grpChg chg="add del">
          <ac:chgData name="Alex Lee" userId="a772afd31dbfad4f" providerId="LiveId" clId="{5FA26A04-092D-4064-A2AC-059500E83B48}" dt="2025-04-21T06:01:56.744" v="525" actId="26606"/>
          <ac:grpSpMkLst>
            <pc:docMk/>
            <pc:sldMk cId="0" sldId="257"/>
            <ac:grpSpMk id="113" creationId="{62A2FEB6-F419-4684-9ABC-9E32E012E8B7}"/>
          </ac:grpSpMkLst>
        </pc:grpChg>
        <pc:grpChg chg="add del">
          <ac:chgData name="Alex Lee" userId="a772afd31dbfad4f" providerId="LiveId" clId="{5FA26A04-092D-4064-A2AC-059500E83B48}" dt="2025-04-21T06:01:56.744" v="525" actId="26606"/>
          <ac:grpSpMkLst>
            <pc:docMk/>
            <pc:sldMk cId="0" sldId="257"/>
            <ac:grpSpMk id="116" creationId="{1DCE6B36-1420-43AB-86CF-4E653A517B9C}"/>
          </ac:grpSpMkLst>
        </pc:grpChg>
        <pc:grpChg chg="add del">
          <ac:chgData name="Alex Lee" userId="a772afd31dbfad4f" providerId="LiveId" clId="{5FA26A04-092D-4064-A2AC-059500E83B48}" dt="2025-04-21T06:03:42.422" v="551" actId="26606"/>
          <ac:grpSpMkLst>
            <pc:docMk/>
            <pc:sldMk cId="0" sldId="257"/>
            <ac:grpSpMk id="148" creationId="{9AE4726C-1831-4FE3-9A11-227F0DC2F0BC}"/>
          </ac:grpSpMkLst>
        </pc:grpChg>
        <pc:grpChg chg="add del">
          <ac:chgData name="Alex Lee" userId="a772afd31dbfad4f" providerId="LiveId" clId="{5FA26A04-092D-4064-A2AC-059500E83B48}" dt="2025-04-21T06:03:42.422" v="551" actId="26606"/>
          <ac:grpSpMkLst>
            <pc:docMk/>
            <pc:sldMk cId="0" sldId="257"/>
            <ac:grpSpMk id="151" creationId="{E916825F-759B-4F1A-BA80-AF7137691EC5}"/>
          </ac:grpSpMkLst>
        </pc:grpChg>
        <pc:grpChg chg="add del">
          <ac:chgData name="Alex Lee" userId="a772afd31dbfad4f" providerId="LiveId" clId="{5FA26A04-092D-4064-A2AC-059500E83B48}" dt="2025-04-21T06:04:01.371" v="554" actId="26606"/>
          <ac:grpSpMkLst>
            <pc:docMk/>
            <pc:sldMk cId="0" sldId="257"/>
            <ac:grpSpMk id="206" creationId="{9AE4726C-1831-4FE3-9A11-227F0DC2F0BC}"/>
          </ac:grpSpMkLst>
        </pc:grpChg>
        <pc:grpChg chg="add del">
          <ac:chgData name="Alex Lee" userId="a772afd31dbfad4f" providerId="LiveId" clId="{5FA26A04-092D-4064-A2AC-059500E83B48}" dt="2025-04-21T06:04:01.371" v="554" actId="26606"/>
          <ac:grpSpMkLst>
            <pc:docMk/>
            <pc:sldMk cId="0" sldId="257"/>
            <ac:grpSpMk id="208" creationId="{E916825F-759B-4F1A-BA80-AF7137691EC5}"/>
          </ac:grpSpMkLst>
        </pc:grpChg>
        <pc:grpChg chg="add del">
          <ac:chgData name="Alex Lee" userId="a772afd31dbfad4f" providerId="LiveId" clId="{5FA26A04-092D-4064-A2AC-059500E83B48}" dt="2025-04-21T08:37:53.106" v="814"/>
          <ac:grpSpMkLst>
            <pc:docMk/>
            <pc:sldMk cId="0" sldId="257"/>
            <ac:grpSpMk id="242" creationId="{9AE4726C-1831-4FE3-9A11-227F0DC2F0BC}"/>
          </ac:grpSpMkLst>
        </pc:grpChg>
        <pc:grpChg chg="add del">
          <ac:chgData name="Alex Lee" userId="a772afd31dbfad4f" providerId="LiveId" clId="{5FA26A04-092D-4064-A2AC-059500E83B48}" dt="2025-04-21T08:37:53.106" v="814"/>
          <ac:grpSpMkLst>
            <pc:docMk/>
            <pc:sldMk cId="0" sldId="257"/>
            <ac:grpSpMk id="246" creationId="{E916825F-759B-4F1A-BA80-AF7137691EC5}"/>
          </ac:grpSpMkLst>
        </pc:grpChg>
        <pc:graphicFrameChg chg="add mod ord modGraphic">
          <ac:chgData name="Alex Lee" userId="a772afd31dbfad4f" providerId="LiveId" clId="{5FA26A04-092D-4064-A2AC-059500E83B48}" dt="2025-04-21T10:06:36.974" v="1312" actId="20577"/>
          <ac:graphicFrameMkLst>
            <pc:docMk/>
            <pc:sldMk cId="0" sldId="257"/>
            <ac:graphicFrameMk id="5" creationId="{9E425C25-5292-CA35-E6F7-55250FF5C534}"/>
          </ac:graphicFrameMkLst>
        </pc:graphicFrameChg>
        <pc:picChg chg="add mod">
          <ac:chgData name="Alex Lee" userId="a772afd31dbfad4f" providerId="LiveId" clId="{5FA26A04-092D-4064-A2AC-059500E83B48}" dt="2025-04-21T06:01:13.892" v="517" actId="1076"/>
          <ac:picMkLst>
            <pc:docMk/>
            <pc:sldMk cId="0" sldId="257"/>
            <ac:picMk id="3" creationId="{E9C7EA59-59A1-ACAB-1F17-481A57213EAC}"/>
          </ac:picMkLst>
        </pc:picChg>
        <pc:picChg chg="add mod ord">
          <ac:chgData name="Alex Lee" userId="a772afd31dbfad4f" providerId="LiveId" clId="{5FA26A04-092D-4064-A2AC-059500E83B48}" dt="2025-04-21T08:58:21.431" v="995" actId="26606"/>
          <ac:picMkLst>
            <pc:docMk/>
            <pc:sldMk cId="0" sldId="257"/>
            <ac:picMk id="4" creationId="{BD9AE87A-50CB-9D23-18B0-65F1A996B76E}"/>
          </ac:picMkLst>
        </pc:picChg>
        <pc:picChg chg="add del">
          <ac:chgData name="Alex Lee" userId="a772afd31dbfad4f" providerId="LiveId" clId="{5FA26A04-092D-4064-A2AC-059500E83B48}" dt="2025-04-21T06:03:42.474" v="552" actId="26606"/>
          <ac:picMkLst>
            <pc:docMk/>
            <pc:sldMk cId="0" sldId="257"/>
            <ac:picMk id="8" creationId="{FE6BA9E6-1D9E-4D30-B528-D49FA1342E4E}"/>
          </ac:picMkLst>
        </pc:picChg>
        <pc:picChg chg="add del">
          <ac:chgData name="Alex Lee" userId="a772afd31dbfad4f" providerId="LiveId" clId="{5FA26A04-092D-4064-A2AC-059500E83B48}" dt="2025-04-21T08:58:07.916" v="990" actId="26606"/>
          <ac:picMkLst>
            <pc:docMk/>
            <pc:sldMk cId="0" sldId="257"/>
            <ac:picMk id="11" creationId="{A3D512BA-228A-4979-9312-ACD246E1099D}"/>
          </ac:picMkLst>
        </pc:picChg>
        <pc:picChg chg="add del">
          <ac:chgData name="Alex Lee" userId="a772afd31dbfad4f" providerId="LiveId" clId="{5FA26A04-092D-4064-A2AC-059500E83B48}" dt="2025-04-20T14:55:34.967" v="194" actId="26606"/>
          <ac:picMkLst>
            <pc:docMk/>
            <pc:sldMk cId="0" sldId="257"/>
            <ac:picMk id="41" creationId="{3E94A106-9341-485C-9057-9D62B2BD083F}"/>
          </ac:picMkLst>
        </pc:picChg>
        <pc:picChg chg="add del">
          <ac:chgData name="Alex Lee" userId="a772afd31dbfad4f" providerId="LiveId" clId="{5FA26A04-092D-4064-A2AC-059500E83B48}" dt="2025-04-21T06:03:34.793" v="549" actId="26606"/>
          <ac:picMkLst>
            <pc:docMk/>
            <pc:sldMk cId="0" sldId="257"/>
            <ac:picMk id="47" creationId="{FE6BA9E6-1D9E-4D30-B528-D49FA1342E4E}"/>
          </ac:picMkLst>
        </pc:picChg>
        <pc:picChg chg="add del">
          <ac:chgData name="Alex Lee" userId="a772afd31dbfad4f" providerId="LiveId" clId="{5FA26A04-092D-4064-A2AC-059500E83B48}" dt="2025-04-20T14:55:34.967" v="194" actId="26606"/>
          <ac:picMkLst>
            <pc:docMk/>
            <pc:sldMk cId="0" sldId="257"/>
            <ac:picMk id="74" creationId="{9BE36DBF-0333-4D36-A5BF-81FDA2406FE9}"/>
          </ac:picMkLst>
        </pc:picChg>
        <pc:picChg chg="add del">
          <ac:chgData name="Alex Lee" userId="a772afd31dbfad4f" providerId="LiveId" clId="{5FA26A04-092D-4064-A2AC-059500E83B48}" dt="2025-04-21T06:01:07.748" v="510" actId="26606"/>
          <ac:picMkLst>
            <pc:docMk/>
            <pc:sldMk cId="0" sldId="257"/>
            <ac:picMk id="82" creationId="{4E28A1A9-FB81-4816-AAEA-C3B430946951}"/>
          </ac:picMkLst>
        </pc:picChg>
        <pc:picChg chg="add del">
          <ac:chgData name="Alex Lee" userId="a772afd31dbfad4f" providerId="LiveId" clId="{5FA26A04-092D-4064-A2AC-059500E83B48}" dt="2025-04-21T06:01:04.551" v="506" actId="26606"/>
          <ac:picMkLst>
            <pc:docMk/>
            <pc:sldMk cId="0" sldId="257"/>
            <ac:picMk id="83" creationId="{FE6BA9E6-1D9E-4D30-B528-D49FA1342E4E}"/>
          </ac:picMkLst>
        </pc:picChg>
        <pc:picChg chg="add del">
          <ac:chgData name="Alex Lee" userId="a772afd31dbfad4f" providerId="LiveId" clId="{5FA26A04-092D-4064-A2AC-059500E83B48}" dt="2025-04-21T06:01:07.748" v="510" actId="26606"/>
          <ac:picMkLst>
            <pc:docMk/>
            <pc:sldMk cId="0" sldId="257"/>
            <ac:picMk id="87" creationId="{AF0552B8-DE8C-40DF-B29F-1728E6A10619}"/>
          </ac:picMkLst>
        </pc:picChg>
        <pc:picChg chg="add del">
          <ac:chgData name="Alex Lee" userId="a772afd31dbfad4f" providerId="LiveId" clId="{5FA26A04-092D-4064-A2AC-059500E83B48}" dt="2025-04-21T06:01:56.744" v="525" actId="26606"/>
          <ac:picMkLst>
            <pc:docMk/>
            <pc:sldMk cId="0" sldId="257"/>
            <ac:picMk id="112" creationId="{3E94A106-9341-485C-9057-9D62B2BD083F}"/>
          </ac:picMkLst>
        </pc:picChg>
        <pc:picChg chg="add del">
          <ac:chgData name="Alex Lee" userId="a772afd31dbfad4f" providerId="LiveId" clId="{5FA26A04-092D-4064-A2AC-059500E83B48}" dt="2025-04-21T06:01:56.744" v="525" actId="26606"/>
          <ac:picMkLst>
            <pc:docMk/>
            <pc:sldMk cId="0" sldId="257"/>
            <ac:picMk id="145" creationId="{9BE36DBF-0333-4D36-A5BF-81FDA2406FE9}"/>
          </ac:picMkLst>
        </pc:picChg>
      </pc:sldChg>
      <pc:sldChg chg="addSp delSp modSp mod setBg">
        <pc:chgData name="Alex Lee" userId="a772afd31dbfad4f" providerId="LiveId" clId="{5FA26A04-092D-4064-A2AC-059500E83B48}" dt="2025-04-21T09:01:56.456" v="1021" actId="14100"/>
        <pc:sldMkLst>
          <pc:docMk/>
          <pc:sldMk cId="0" sldId="258"/>
        </pc:sldMkLst>
        <pc:spChg chg="mod">
          <ac:chgData name="Alex Lee" userId="a772afd31dbfad4f" providerId="LiveId" clId="{5FA26A04-092D-4064-A2AC-059500E83B48}" dt="2025-04-21T09:00:28.171" v="1010" actId="255"/>
          <ac:spMkLst>
            <pc:docMk/>
            <pc:sldMk cId="0" sldId="258"/>
            <ac:spMk id="2" creationId="{00000000-0000-0000-0000-000000000000}"/>
          </ac:spMkLst>
        </pc:spChg>
        <pc:spChg chg="del mod">
          <ac:chgData name="Alex Lee" userId="a772afd31dbfad4f" providerId="LiveId" clId="{5FA26A04-092D-4064-A2AC-059500E83B48}" dt="2025-04-20T13:51:25.259" v="121" actId="26606"/>
          <ac:spMkLst>
            <pc:docMk/>
            <pc:sldMk cId="0" sldId="258"/>
            <ac:spMk id="3" creationId="{00000000-0000-0000-0000-000000000000}"/>
          </ac:spMkLst>
        </pc:spChg>
        <pc:graphicFrameChg chg="add mod ord modGraphic">
          <ac:chgData name="Alex Lee" userId="a772afd31dbfad4f" providerId="LiveId" clId="{5FA26A04-092D-4064-A2AC-059500E83B48}" dt="2025-04-21T09:01:56.456" v="1021" actId="14100"/>
          <ac:graphicFrameMkLst>
            <pc:docMk/>
            <pc:sldMk cId="0" sldId="258"/>
            <ac:graphicFrameMk id="5" creationId="{629E1F7B-F63A-DBE9-D1A9-FF1E6948A9DD}"/>
          </ac:graphicFrameMkLst>
        </pc:graphicFrameChg>
        <pc:picChg chg="add mod">
          <ac:chgData name="Alex Lee" userId="a772afd31dbfad4f" providerId="LiveId" clId="{5FA26A04-092D-4064-A2AC-059500E83B48}" dt="2025-04-21T06:09:28.906" v="571" actId="26606"/>
          <ac:picMkLst>
            <pc:docMk/>
            <pc:sldMk cId="0" sldId="258"/>
            <ac:picMk id="4" creationId="{3E87C68C-AD86-E816-A4D0-9600ACA2E588}"/>
          </ac:picMkLst>
        </pc:picChg>
        <pc:picChg chg="add mod">
          <ac:chgData name="Alex Lee" userId="a772afd31dbfad4f" providerId="LiveId" clId="{5FA26A04-092D-4064-A2AC-059500E83B48}" dt="2025-04-21T06:09:28.906" v="571" actId="26606"/>
          <ac:picMkLst>
            <pc:docMk/>
            <pc:sldMk cId="0" sldId="258"/>
            <ac:picMk id="7" creationId="{0438DBA0-5D57-BC6E-AD55-307230F70039}"/>
          </ac:picMkLst>
        </pc:picChg>
      </pc:sldChg>
      <pc:sldChg chg="addSp delSp modSp mod setBg setClrOvrMap delDesignElem">
        <pc:chgData name="Alex Lee" userId="a772afd31dbfad4f" providerId="LiveId" clId="{5FA26A04-092D-4064-A2AC-059500E83B48}" dt="2025-04-21T10:07:35.099" v="1315" actId="255"/>
        <pc:sldMkLst>
          <pc:docMk/>
          <pc:sldMk cId="0" sldId="259"/>
        </pc:sldMkLst>
        <pc:spChg chg="mod">
          <ac:chgData name="Alex Lee" userId="a772afd31dbfad4f" providerId="LiveId" clId="{5FA26A04-092D-4064-A2AC-059500E83B48}" dt="2025-04-21T09:03:33.804" v="1029" actId="14100"/>
          <ac:spMkLst>
            <pc:docMk/>
            <pc:sldMk cId="0" sldId="259"/>
            <ac:spMk id="2" creationId="{00000000-0000-0000-0000-000000000000}"/>
          </ac:spMkLst>
        </pc:spChg>
        <pc:spChg chg="add del mod">
          <ac:chgData name="Alex Lee" userId="a772afd31dbfad4f" providerId="LiveId" clId="{5FA26A04-092D-4064-A2AC-059500E83B48}" dt="2025-04-20T13:51:45.848" v="124" actId="26606"/>
          <ac:spMkLst>
            <pc:docMk/>
            <pc:sldMk cId="0" sldId="259"/>
            <ac:spMk id="3" creationId="{00000000-0000-0000-0000-000000000000}"/>
          </ac:spMkLst>
        </pc:spChg>
        <pc:spChg chg="add del">
          <ac:chgData name="Alex Lee" userId="a772afd31dbfad4f" providerId="LiveId" clId="{5FA26A04-092D-4064-A2AC-059500E83B48}" dt="2025-04-20T14:13:30.527" v="168"/>
          <ac:spMkLst>
            <pc:docMk/>
            <pc:sldMk cId="0" sldId="259"/>
            <ac:spMk id="9" creationId="{CFF5BED3-4EE4-425F-A016-C272586B88E5}"/>
          </ac:spMkLst>
        </pc:spChg>
        <pc:spChg chg="add del">
          <ac:chgData name="Alex Lee" userId="a772afd31dbfad4f" providerId="LiveId" clId="{5FA26A04-092D-4064-A2AC-059500E83B48}" dt="2025-04-20T14:13:30.527" v="168"/>
          <ac:spMkLst>
            <pc:docMk/>
            <pc:sldMk cId="0" sldId="259"/>
            <ac:spMk id="11" creationId="{D856B4CA-4519-432C-ABFD-F2AE5D70E09C}"/>
          </ac:spMkLst>
        </pc:spChg>
        <pc:spChg chg="add del">
          <ac:chgData name="Alex Lee" userId="a772afd31dbfad4f" providerId="LiveId" clId="{5FA26A04-092D-4064-A2AC-059500E83B48}" dt="2025-04-20T14:13:30.527" v="168"/>
          <ac:spMkLst>
            <pc:docMk/>
            <pc:sldMk cId="0" sldId="259"/>
            <ac:spMk id="13" creationId="{61D03B64-A2F8-4473-8457-9A6A36B67B89}"/>
          </ac:spMkLst>
        </pc:spChg>
        <pc:graphicFrameChg chg="add del">
          <ac:chgData name="Alex Lee" userId="a772afd31dbfad4f" providerId="LiveId" clId="{5FA26A04-092D-4064-A2AC-059500E83B48}" dt="2025-04-20T13:51:45.815" v="123" actId="26606"/>
          <ac:graphicFrameMkLst>
            <pc:docMk/>
            <pc:sldMk cId="0" sldId="259"/>
            <ac:graphicFrameMk id="5" creationId="{120FAEFD-D226-AD04-6A8C-79C80F635EB1}"/>
          </ac:graphicFrameMkLst>
        </pc:graphicFrameChg>
        <pc:graphicFrameChg chg="add mod ord modGraphic">
          <ac:chgData name="Alex Lee" userId="a772afd31dbfad4f" providerId="LiveId" clId="{5FA26A04-092D-4064-A2AC-059500E83B48}" dt="2025-04-21T10:07:35.099" v="1315" actId="255"/>
          <ac:graphicFrameMkLst>
            <pc:docMk/>
            <pc:sldMk cId="0" sldId="259"/>
            <ac:graphicFrameMk id="7" creationId="{54E54FD7-E412-69C8-DB96-B2B158E96855}"/>
          </ac:graphicFrameMkLst>
        </pc:graphicFrameChg>
        <pc:picChg chg="add mod">
          <ac:chgData name="Alex Lee" userId="a772afd31dbfad4f" providerId="LiveId" clId="{5FA26A04-092D-4064-A2AC-059500E83B48}" dt="2025-04-21T09:04:10.229" v="1034" actId="14100"/>
          <ac:picMkLst>
            <pc:docMk/>
            <pc:sldMk cId="0" sldId="259"/>
            <ac:picMk id="4" creationId="{E0A47D1D-87AA-9A5C-7D0F-D47383F79AA7}"/>
          </ac:picMkLst>
        </pc:picChg>
        <pc:picChg chg="add del">
          <ac:chgData name="Alex Lee" userId="a772afd31dbfad4f" providerId="LiveId" clId="{5FA26A04-092D-4064-A2AC-059500E83B48}" dt="2025-04-20T14:13:30.527" v="168"/>
          <ac:picMkLst>
            <pc:docMk/>
            <pc:sldMk cId="0" sldId="259"/>
            <ac:picMk id="15" creationId="{01C3CE7E-C09F-4DAB-A9B8-00CB40334B33}"/>
          </ac:picMkLst>
        </pc:picChg>
      </pc:sldChg>
      <pc:sldChg chg="addSp delSp modSp mod setBg setClrOvrMap delDesignElem">
        <pc:chgData name="Alex Lee" userId="a772afd31dbfad4f" providerId="LiveId" clId="{5FA26A04-092D-4064-A2AC-059500E83B48}" dt="2025-04-21T09:06:34.693" v="1054" actId="255"/>
        <pc:sldMkLst>
          <pc:docMk/>
          <pc:sldMk cId="0" sldId="260"/>
        </pc:sldMkLst>
        <pc:spChg chg="mod">
          <ac:chgData name="Alex Lee" userId="a772afd31dbfad4f" providerId="LiveId" clId="{5FA26A04-092D-4064-A2AC-059500E83B48}" dt="2025-04-21T09:06:34.693" v="1054" actId="255"/>
          <ac:spMkLst>
            <pc:docMk/>
            <pc:sldMk cId="0" sldId="260"/>
            <ac:spMk id="2" creationId="{00000000-0000-0000-0000-000000000000}"/>
          </ac:spMkLst>
        </pc:spChg>
        <pc:spChg chg="del mod">
          <ac:chgData name="Alex Lee" userId="a772afd31dbfad4f" providerId="LiveId" clId="{5FA26A04-092D-4064-A2AC-059500E83B48}" dt="2025-04-20T14:53:51.412" v="182" actId="26606"/>
          <ac:spMkLst>
            <pc:docMk/>
            <pc:sldMk cId="0" sldId="260"/>
            <ac:spMk id="3" creationId="{00000000-0000-0000-0000-000000000000}"/>
          </ac:spMkLst>
        </pc:spChg>
        <pc:spChg chg="add del">
          <ac:chgData name="Alex Lee" userId="a772afd31dbfad4f" providerId="LiveId" clId="{5FA26A04-092D-4064-A2AC-059500E83B48}" dt="2025-04-20T13:52:03.585" v="126" actId="26606"/>
          <ac:spMkLst>
            <pc:docMk/>
            <pc:sldMk cId="0" sldId="260"/>
            <ac:spMk id="8" creationId="{EAAC8963-AF89-4FC1-910B-686E223CD28D}"/>
          </ac:spMkLst>
        </pc:spChg>
        <pc:spChg chg="add del">
          <ac:chgData name="Alex Lee" userId="a772afd31dbfad4f" providerId="LiveId" clId="{5FA26A04-092D-4064-A2AC-059500E83B48}" dt="2025-04-21T06:20:35.005" v="602" actId="26606"/>
          <ac:spMkLst>
            <pc:docMk/>
            <pc:sldMk cId="0" sldId="260"/>
            <ac:spMk id="9" creationId="{54B9C16B-AC4A-44ED-9075-F76549B46E7C}"/>
          </ac:spMkLst>
        </pc:spChg>
        <pc:spChg chg="add del">
          <ac:chgData name="Alex Lee" userId="a772afd31dbfad4f" providerId="LiveId" clId="{5FA26A04-092D-4064-A2AC-059500E83B48}" dt="2025-04-20T13:52:03.585" v="126" actId="26606"/>
          <ac:spMkLst>
            <pc:docMk/>
            <pc:sldMk cId="0" sldId="260"/>
            <ac:spMk id="12" creationId="{23A4F197-86BE-42C9-A95B-A488B7683C2E}"/>
          </ac:spMkLst>
        </pc:spChg>
        <pc:spChg chg="add del">
          <ac:chgData name="Alex Lee" userId="a772afd31dbfad4f" providerId="LiveId" clId="{5FA26A04-092D-4064-A2AC-059500E83B48}" dt="2025-04-20T13:52:12.111" v="128" actId="26606"/>
          <ac:spMkLst>
            <pc:docMk/>
            <pc:sldMk cId="0" sldId="260"/>
            <ac:spMk id="14" creationId="{50E53EDA-3B94-4F6B-9E86-D3BB9EBB9616}"/>
          </ac:spMkLst>
        </pc:spChg>
        <pc:spChg chg="add del">
          <ac:chgData name="Alex Lee" userId="a772afd31dbfad4f" providerId="LiveId" clId="{5FA26A04-092D-4064-A2AC-059500E83B48}" dt="2025-04-20T13:52:16.638" v="130" actId="26606"/>
          <ac:spMkLst>
            <pc:docMk/>
            <pc:sldMk cId="0" sldId="260"/>
            <ac:spMk id="17" creationId="{EAAC8963-AF89-4FC1-910B-686E223CD28D}"/>
          </ac:spMkLst>
        </pc:spChg>
        <pc:spChg chg="add del">
          <ac:chgData name="Alex Lee" userId="a772afd31dbfad4f" providerId="LiveId" clId="{5FA26A04-092D-4064-A2AC-059500E83B48}" dt="2025-04-20T13:52:16.638" v="130" actId="26606"/>
          <ac:spMkLst>
            <pc:docMk/>
            <pc:sldMk cId="0" sldId="260"/>
            <ac:spMk id="19" creationId="{23A4F197-86BE-42C9-A95B-A488B7683C2E}"/>
          </ac:spMkLst>
        </pc:spChg>
        <pc:spChg chg="add del">
          <ac:chgData name="Alex Lee" userId="a772afd31dbfad4f" providerId="LiveId" clId="{5FA26A04-092D-4064-A2AC-059500E83B48}" dt="2025-04-20T13:52:35.310" v="132" actId="26606"/>
          <ac:spMkLst>
            <pc:docMk/>
            <pc:sldMk cId="0" sldId="260"/>
            <ac:spMk id="21" creationId="{C8178E4C-0272-41FB-8B97-50C4AB231795}"/>
          </ac:spMkLst>
        </pc:spChg>
        <pc:spChg chg="add del">
          <ac:chgData name="Alex Lee" userId="a772afd31dbfad4f" providerId="LiveId" clId="{5FA26A04-092D-4064-A2AC-059500E83B48}" dt="2025-04-20T13:52:35.310" v="132" actId="26606"/>
          <ac:spMkLst>
            <pc:docMk/>
            <pc:sldMk cId="0" sldId="260"/>
            <ac:spMk id="23" creationId="{A090E8F5-FE36-4603-A85E-D47D5F40C246}"/>
          </ac:spMkLst>
        </pc:spChg>
        <pc:spChg chg="add del">
          <ac:chgData name="Alex Lee" userId="a772afd31dbfad4f" providerId="LiveId" clId="{5FA26A04-092D-4064-A2AC-059500E83B48}" dt="2025-04-20T13:52:39.766" v="134" actId="26606"/>
          <ac:spMkLst>
            <pc:docMk/>
            <pc:sldMk cId="0" sldId="260"/>
            <ac:spMk id="26" creationId="{50E53EDA-3B94-4F6B-9E86-D3BB9EBB9616}"/>
          </ac:spMkLst>
        </pc:spChg>
        <pc:spChg chg="add del">
          <ac:chgData name="Alex Lee" userId="a772afd31dbfad4f" providerId="LiveId" clId="{5FA26A04-092D-4064-A2AC-059500E83B48}" dt="2025-04-20T13:52:40.959" v="136" actId="26606"/>
          <ac:spMkLst>
            <pc:docMk/>
            <pc:sldMk cId="0" sldId="260"/>
            <ac:spMk id="29" creationId="{EAAC8963-AF89-4FC1-910B-686E223CD28D}"/>
          </ac:spMkLst>
        </pc:spChg>
        <pc:spChg chg="add del">
          <ac:chgData name="Alex Lee" userId="a772afd31dbfad4f" providerId="LiveId" clId="{5FA26A04-092D-4064-A2AC-059500E83B48}" dt="2025-04-20T13:52:40.959" v="136" actId="26606"/>
          <ac:spMkLst>
            <pc:docMk/>
            <pc:sldMk cId="0" sldId="260"/>
            <ac:spMk id="31" creationId="{23A4F197-86BE-42C9-A95B-A488B7683C2E}"/>
          </ac:spMkLst>
        </pc:spChg>
        <pc:spChg chg="add del">
          <ac:chgData name="Alex Lee" userId="a772afd31dbfad4f" providerId="LiveId" clId="{5FA26A04-092D-4064-A2AC-059500E83B48}" dt="2025-04-20T14:13:30.527" v="168"/>
          <ac:spMkLst>
            <pc:docMk/>
            <pc:sldMk cId="0" sldId="260"/>
            <ac:spMk id="33" creationId="{54309F57-B331-41A7-9154-15EC2AF45A60}"/>
          </ac:spMkLst>
        </pc:spChg>
        <pc:spChg chg="add del">
          <ac:chgData name="Alex Lee" userId="a772afd31dbfad4f" providerId="LiveId" clId="{5FA26A04-092D-4064-A2AC-059500E83B48}" dt="2025-04-21T06:20:35.005" v="602" actId="26606"/>
          <ac:spMkLst>
            <pc:docMk/>
            <pc:sldMk cId="0" sldId="260"/>
            <ac:spMk id="42" creationId="{B53044DC-4918-43DA-B49D-91673C6C9485}"/>
          </ac:spMkLst>
        </pc:spChg>
        <pc:spChg chg="add del">
          <ac:chgData name="Alex Lee" userId="a772afd31dbfad4f" providerId="LiveId" clId="{5FA26A04-092D-4064-A2AC-059500E83B48}" dt="2025-04-21T06:42:34.541" v="664" actId="26606"/>
          <ac:spMkLst>
            <pc:docMk/>
            <pc:sldMk cId="0" sldId="260"/>
            <ac:spMk id="88" creationId="{C2E4E997-8672-4FFD-B8EC-9932A8E4714B}"/>
          </ac:spMkLst>
        </pc:spChg>
        <pc:grpChg chg="add del">
          <ac:chgData name="Alex Lee" userId="a772afd31dbfad4f" providerId="LiveId" clId="{5FA26A04-092D-4064-A2AC-059500E83B48}" dt="2025-04-21T06:20:35.005" v="602" actId="26606"/>
          <ac:grpSpMkLst>
            <pc:docMk/>
            <pc:sldMk cId="0" sldId="260"/>
            <ac:grpSpMk id="11" creationId="{62A2FEB6-F419-4684-9ABC-9E32E012E8B7}"/>
          </ac:grpSpMkLst>
        </pc:grpChg>
        <pc:grpChg chg="add">
          <ac:chgData name="Alex Lee" userId="a772afd31dbfad4f" providerId="LiveId" clId="{5FA26A04-092D-4064-A2AC-059500E83B48}" dt="2025-04-21T09:06:04.638" v="1050" actId="26606"/>
          <ac:grpSpMkLst>
            <pc:docMk/>
            <pc:sldMk cId="0" sldId="260"/>
            <ac:grpSpMk id="13" creationId="{590820A0-B14B-4F1C-8DDA-174AC2B14715}"/>
          </ac:grpSpMkLst>
        </pc:grpChg>
        <pc:grpChg chg="add del">
          <ac:chgData name="Alex Lee" userId="a772afd31dbfad4f" providerId="LiveId" clId="{5FA26A04-092D-4064-A2AC-059500E83B48}" dt="2025-04-21T06:20:34.967" v="601" actId="26606"/>
          <ac:grpSpMkLst>
            <pc:docMk/>
            <pc:sldMk cId="0" sldId="260"/>
            <ac:grpSpMk id="44" creationId="{1DCE6B36-1420-43AB-86CF-4E653A517B9C}"/>
          </ac:grpSpMkLst>
        </pc:grpChg>
        <pc:grpChg chg="del">
          <ac:chgData name="Alex Lee" userId="a772afd31dbfad4f" providerId="LiveId" clId="{5FA26A04-092D-4064-A2AC-059500E83B48}" dt="2025-04-21T06:42:34.541" v="664" actId="26606"/>
          <ac:grpSpMkLst>
            <pc:docMk/>
            <pc:sldMk cId="0" sldId="260"/>
            <ac:grpSpMk id="92" creationId="{453E4DEE-E996-40F8-8635-0FF43D7348F9}"/>
          </ac:grpSpMkLst>
        </pc:grpChg>
        <pc:grpChg chg="add">
          <ac:chgData name="Alex Lee" userId="a772afd31dbfad4f" providerId="LiveId" clId="{5FA26A04-092D-4064-A2AC-059500E83B48}" dt="2025-04-21T09:06:04.638" v="1050" actId="26606"/>
          <ac:grpSpMkLst>
            <pc:docMk/>
            <pc:sldMk cId="0" sldId="260"/>
            <ac:grpSpMk id="97" creationId="{3B02E948-8CD2-4C3C-9E5D-262DAC3C9651}"/>
          </ac:grpSpMkLst>
        </pc:grpChg>
        <pc:grpChg chg="add del">
          <ac:chgData name="Alex Lee" userId="a772afd31dbfad4f" providerId="LiveId" clId="{5FA26A04-092D-4064-A2AC-059500E83B48}" dt="2025-04-21T08:37:53.106" v="814"/>
          <ac:grpSpMkLst>
            <pc:docMk/>
            <pc:sldMk cId="0" sldId="260"/>
            <ac:grpSpMk id="124" creationId="{62C6D782-6B6F-4B4E-B92B-C8F13A0FED52}"/>
          </ac:grpSpMkLst>
        </pc:grpChg>
        <pc:grpChg chg="add del">
          <ac:chgData name="Alex Lee" userId="a772afd31dbfad4f" providerId="LiveId" clId="{5FA26A04-092D-4064-A2AC-059500E83B48}" dt="2025-04-21T08:37:53.106" v="814"/>
          <ac:grpSpMkLst>
            <pc:docMk/>
            <pc:sldMk cId="0" sldId="260"/>
            <ac:grpSpMk id="128" creationId="{6E532192-EB0D-43D0-8ACF-ABEBADC617E7}"/>
          </ac:grpSpMkLst>
        </pc:grpChg>
        <pc:grpChg chg="add">
          <ac:chgData name="Alex Lee" userId="a772afd31dbfad4f" providerId="LiveId" clId="{5FA26A04-092D-4064-A2AC-059500E83B48}" dt="2025-04-21T09:06:04.638" v="1050" actId="26606"/>
          <ac:grpSpMkLst>
            <pc:docMk/>
            <pc:sldMk cId="0" sldId="260"/>
            <ac:grpSpMk id="179" creationId="{D3F906D0-CE7C-484D-8C11-5011F768A5D7}"/>
          </ac:grpSpMkLst>
        </pc:grpChg>
        <pc:graphicFrameChg chg="add mod ord modGraphic">
          <ac:chgData name="Alex Lee" userId="a772afd31dbfad4f" providerId="LiveId" clId="{5FA26A04-092D-4064-A2AC-059500E83B48}" dt="2025-04-21T09:06:16.542" v="1052" actId="14100"/>
          <ac:graphicFrameMkLst>
            <pc:docMk/>
            <pc:sldMk cId="0" sldId="260"/>
            <ac:graphicFrameMk id="5" creationId="{68821CA9-E35A-5CC6-C692-EFC4AD118B22}"/>
          </ac:graphicFrameMkLst>
        </pc:graphicFrameChg>
        <pc:picChg chg="add del mod">
          <ac:chgData name="Alex Lee" userId="a772afd31dbfad4f" providerId="LiveId" clId="{5FA26A04-092D-4064-A2AC-059500E83B48}" dt="2025-04-21T06:40:47.789" v="656" actId="478"/>
          <ac:picMkLst>
            <pc:docMk/>
            <pc:sldMk cId="0" sldId="260"/>
            <ac:picMk id="3" creationId="{C060D616-1613-C3E1-F574-EC36EEFC38CE}"/>
          </ac:picMkLst>
        </pc:picChg>
        <pc:picChg chg="add mod ord">
          <ac:chgData name="Alex Lee" userId="a772afd31dbfad4f" providerId="LiveId" clId="{5FA26A04-092D-4064-A2AC-059500E83B48}" dt="2025-04-21T09:06:04.638" v="1050" actId="26606"/>
          <ac:picMkLst>
            <pc:docMk/>
            <pc:sldMk cId="0" sldId="260"/>
            <ac:picMk id="4" creationId="{17974B91-2C4F-B026-46E9-1890062CDA34}"/>
          </ac:picMkLst>
        </pc:picChg>
        <pc:picChg chg="add mod ord">
          <ac:chgData name="Alex Lee" userId="a772afd31dbfad4f" providerId="LiveId" clId="{5FA26A04-092D-4064-A2AC-059500E83B48}" dt="2025-04-21T09:06:04.638" v="1050" actId="26606"/>
          <ac:picMkLst>
            <pc:docMk/>
            <pc:sldMk cId="0" sldId="260"/>
            <ac:picMk id="8" creationId="{1CA323FA-C384-67DC-41B6-EA062151E77F}"/>
          </ac:picMkLst>
        </pc:picChg>
        <pc:picChg chg="add del">
          <ac:chgData name="Alex Lee" userId="a772afd31dbfad4f" providerId="LiveId" clId="{5FA26A04-092D-4064-A2AC-059500E83B48}" dt="2025-04-20T13:52:03.585" v="126" actId="26606"/>
          <ac:picMkLst>
            <pc:docMk/>
            <pc:sldMk cId="0" sldId="260"/>
            <ac:picMk id="10" creationId="{41BDA784-DB63-4168-8CC9-0DA04775B2DD}"/>
          </ac:picMkLst>
        </pc:picChg>
        <pc:picChg chg="add mod">
          <ac:chgData name="Alex Lee" userId="a772afd31dbfad4f" providerId="LiveId" clId="{5FA26A04-092D-4064-A2AC-059500E83B48}" dt="2025-04-21T09:06:21.616" v="1053" actId="1076"/>
          <ac:picMkLst>
            <pc:docMk/>
            <pc:sldMk cId="0" sldId="260"/>
            <ac:picMk id="10" creationId="{7B815B15-6FE3-CE2B-D104-D30158D4B746}"/>
          </ac:picMkLst>
        </pc:picChg>
        <pc:picChg chg="add del">
          <ac:chgData name="Alex Lee" userId="a772afd31dbfad4f" providerId="LiveId" clId="{5FA26A04-092D-4064-A2AC-059500E83B48}" dt="2025-04-20T13:52:16.638" v="130" actId="26606"/>
          <ac:picMkLst>
            <pc:docMk/>
            <pc:sldMk cId="0" sldId="260"/>
            <ac:picMk id="18" creationId="{41BDA784-DB63-4168-8CC9-0DA04775B2DD}"/>
          </ac:picMkLst>
        </pc:picChg>
        <pc:picChg chg="add del">
          <ac:chgData name="Alex Lee" userId="a772afd31dbfad4f" providerId="LiveId" clId="{5FA26A04-092D-4064-A2AC-059500E83B48}" dt="2025-04-20T13:52:35.310" v="132" actId="26606"/>
          <ac:picMkLst>
            <pc:docMk/>
            <pc:sldMk cId="0" sldId="260"/>
            <ac:picMk id="22" creationId="{454D48B0-7040-4402-8504-C41FCB9A96A1}"/>
          </ac:picMkLst>
        </pc:picChg>
        <pc:picChg chg="add del">
          <ac:chgData name="Alex Lee" userId="a772afd31dbfad4f" providerId="LiveId" clId="{5FA26A04-092D-4064-A2AC-059500E83B48}" dt="2025-04-20T13:52:35.310" v="132" actId="26606"/>
          <ac:picMkLst>
            <pc:docMk/>
            <pc:sldMk cId="0" sldId="260"/>
            <ac:picMk id="24" creationId="{4DDEB5BD-198F-4F39-BEAA-799D642D3B0C}"/>
          </ac:picMkLst>
        </pc:picChg>
        <pc:picChg chg="add del">
          <ac:chgData name="Alex Lee" userId="a772afd31dbfad4f" providerId="LiveId" clId="{5FA26A04-092D-4064-A2AC-059500E83B48}" dt="2025-04-20T13:52:40.959" v="136" actId="26606"/>
          <ac:picMkLst>
            <pc:docMk/>
            <pc:sldMk cId="0" sldId="260"/>
            <ac:picMk id="30" creationId="{41BDA784-DB63-4168-8CC9-0DA04775B2DD}"/>
          </ac:picMkLst>
        </pc:picChg>
        <pc:picChg chg="add del">
          <ac:chgData name="Alex Lee" userId="a772afd31dbfad4f" providerId="LiveId" clId="{5FA26A04-092D-4064-A2AC-059500E83B48}" dt="2025-04-21T06:20:35.005" v="602" actId="26606"/>
          <ac:picMkLst>
            <pc:docMk/>
            <pc:sldMk cId="0" sldId="260"/>
            <ac:picMk id="40" creationId="{3E94A106-9341-485C-9057-9D62B2BD083F}"/>
          </ac:picMkLst>
        </pc:picChg>
        <pc:picChg chg="add del">
          <ac:chgData name="Alex Lee" userId="a772afd31dbfad4f" providerId="LiveId" clId="{5FA26A04-092D-4064-A2AC-059500E83B48}" dt="2025-04-21T06:20:35.005" v="602" actId="26606"/>
          <ac:picMkLst>
            <pc:docMk/>
            <pc:sldMk cId="0" sldId="260"/>
            <ac:picMk id="73" creationId="{9BE36DBF-0333-4D36-A5BF-81FDA2406FE9}"/>
          </ac:picMkLst>
        </pc:picChg>
        <pc:picChg chg="add del">
          <ac:chgData name="Alex Lee" userId="a772afd31dbfad4f" providerId="LiveId" clId="{5FA26A04-092D-4064-A2AC-059500E83B48}" dt="2025-04-21T06:42:34.541" v="664" actId="26606"/>
          <ac:picMkLst>
            <pc:docMk/>
            <pc:sldMk cId="0" sldId="260"/>
            <ac:picMk id="90" creationId="{FE6BA9E6-1D9E-4D30-B528-D49FA1342E4E}"/>
          </ac:picMkLst>
        </pc:picChg>
        <pc:cxnChg chg="add del">
          <ac:chgData name="Alex Lee" userId="a772afd31dbfad4f" providerId="LiveId" clId="{5FA26A04-092D-4064-A2AC-059500E83B48}" dt="2025-04-20T13:52:12.111" v="128" actId="26606"/>
          <ac:cxnSpMkLst>
            <pc:docMk/>
            <pc:sldMk cId="0" sldId="260"/>
            <ac:cxnSpMk id="15" creationId="{30EFD79F-7790-479B-B7DB-BD0D8C101DDD}"/>
          </ac:cxnSpMkLst>
        </pc:cxnChg>
        <pc:cxnChg chg="add del">
          <ac:chgData name="Alex Lee" userId="a772afd31dbfad4f" providerId="LiveId" clId="{5FA26A04-092D-4064-A2AC-059500E83B48}" dt="2025-04-20T13:52:39.766" v="134" actId="26606"/>
          <ac:cxnSpMkLst>
            <pc:docMk/>
            <pc:sldMk cId="0" sldId="260"/>
            <ac:cxnSpMk id="27" creationId="{30EFD79F-7790-479B-B7DB-BD0D8C101DDD}"/>
          </ac:cxnSpMkLst>
        </pc:cxnChg>
        <pc:cxnChg chg="add del">
          <ac:chgData name="Alex Lee" userId="a772afd31dbfad4f" providerId="LiveId" clId="{5FA26A04-092D-4064-A2AC-059500E83B48}" dt="2025-04-21T08:37:53.106" v="814"/>
          <ac:cxnSpMkLst>
            <pc:docMk/>
            <pc:sldMk cId="0" sldId="260"/>
            <ac:cxnSpMk id="184" creationId="{3CFEBF73-2875-4126-A90D-ABB6BBFEADE8}"/>
          </ac:cxnSpMkLst>
        </pc:cxnChg>
        <pc:cxnChg chg="add del">
          <ac:chgData name="Alex Lee" userId="a772afd31dbfad4f" providerId="LiveId" clId="{5FA26A04-092D-4064-A2AC-059500E83B48}" dt="2025-04-21T08:37:53.106" v="814"/>
          <ac:cxnSpMkLst>
            <pc:docMk/>
            <pc:sldMk cId="0" sldId="260"/>
            <ac:cxnSpMk id="186" creationId="{0F167419-5C1C-40BD-B9C4-75CFC65088FD}"/>
          </ac:cxnSpMkLst>
        </pc:cxnChg>
        <pc:cxnChg chg="add del">
          <ac:chgData name="Alex Lee" userId="a772afd31dbfad4f" providerId="LiveId" clId="{5FA26A04-092D-4064-A2AC-059500E83B48}" dt="2025-04-21T08:37:53.106" v="814"/>
          <ac:cxnSpMkLst>
            <pc:docMk/>
            <pc:sldMk cId="0" sldId="260"/>
            <ac:cxnSpMk id="188" creationId="{AFCD9A95-E405-4952-A0CF-6EAF80F97063}"/>
          </ac:cxnSpMkLst>
        </pc:cxnChg>
      </pc:sldChg>
      <pc:sldChg chg="addSp delSp modSp mod setBg setClrOvrMap delDesignElem">
        <pc:chgData name="Alex Lee" userId="a772afd31dbfad4f" providerId="LiveId" clId="{5FA26A04-092D-4064-A2AC-059500E83B48}" dt="2025-04-21T10:08:48.587" v="1319" actId="6549"/>
        <pc:sldMkLst>
          <pc:docMk/>
          <pc:sldMk cId="0" sldId="261"/>
        </pc:sldMkLst>
        <pc:spChg chg="mod">
          <ac:chgData name="Alex Lee" userId="a772afd31dbfad4f" providerId="LiveId" clId="{5FA26A04-092D-4064-A2AC-059500E83B48}" dt="2025-04-21T09:06:58.574" v="1057" actId="255"/>
          <ac:spMkLst>
            <pc:docMk/>
            <pc:sldMk cId="0" sldId="261"/>
            <ac:spMk id="2" creationId="{00000000-0000-0000-0000-000000000000}"/>
          </ac:spMkLst>
        </pc:spChg>
        <pc:spChg chg="add del mod">
          <ac:chgData name="Alex Lee" userId="a772afd31dbfad4f" providerId="LiveId" clId="{5FA26A04-092D-4064-A2AC-059500E83B48}" dt="2025-04-20T13:53:24.734" v="142" actId="26606"/>
          <ac:spMkLst>
            <pc:docMk/>
            <pc:sldMk cId="0" sldId="261"/>
            <ac:spMk id="3" creationId="{00000000-0000-0000-0000-000000000000}"/>
          </ac:spMkLst>
        </pc:spChg>
        <pc:spChg chg="add mod">
          <ac:chgData name="Alex Lee" userId="a772afd31dbfad4f" providerId="LiveId" clId="{5FA26A04-092D-4064-A2AC-059500E83B48}" dt="2025-04-21T10:08:48.587" v="1319" actId="6549"/>
          <ac:spMkLst>
            <pc:docMk/>
            <pc:sldMk cId="0" sldId="261"/>
            <ac:spMk id="3" creationId="{07D3E242-6478-E307-0E68-AFC7F3FFEA70}"/>
          </ac:spMkLst>
        </pc:spChg>
        <pc:spChg chg="add del">
          <ac:chgData name="Alex Lee" userId="a772afd31dbfad4f" providerId="LiveId" clId="{5FA26A04-092D-4064-A2AC-059500E83B48}" dt="2025-04-20T13:53:08.875" v="139" actId="26606"/>
          <ac:spMkLst>
            <pc:docMk/>
            <pc:sldMk cId="0" sldId="261"/>
            <ac:spMk id="8" creationId="{50E53EDA-3B94-4F6B-9E86-D3BB9EBB9616}"/>
          </ac:spMkLst>
        </pc:spChg>
        <pc:spChg chg="add del">
          <ac:chgData name="Alex Lee" userId="a772afd31dbfad4f" providerId="LiveId" clId="{5FA26A04-092D-4064-A2AC-059500E83B48}" dt="2025-04-20T14:13:30.527" v="168"/>
          <ac:spMkLst>
            <pc:docMk/>
            <pc:sldMk cId="0" sldId="261"/>
            <ac:spMk id="9" creationId="{6A166780-9337-4437-95D3-5EA9D55AAAC5}"/>
          </ac:spMkLst>
        </pc:spChg>
        <pc:spChg chg="add del">
          <ac:chgData name="Alex Lee" userId="a772afd31dbfad4f" providerId="LiveId" clId="{5FA26A04-092D-4064-A2AC-059500E83B48}" dt="2025-04-20T14:13:30.527" v="168"/>
          <ac:spMkLst>
            <pc:docMk/>
            <pc:sldMk cId="0" sldId="261"/>
            <ac:spMk id="11" creationId="{EB3D0F40-BF1F-4120-945D-90C5AAD6E35A}"/>
          </ac:spMkLst>
        </pc:spChg>
        <pc:spChg chg="add del">
          <ac:chgData name="Alex Lee" userId="a772afd31dbfad4f" providerId="LiveId" clId="{5FA26A04-092D-4064-A2AC-059500E83B48}" dt="2025-04-21T06:21:21.675" v="606" actId="26606"/>
          <ac:spMkLst>
            <pc:docMk/>
            <pc:sldMk cId="0" sldId="261"/>
            <ac:spMk id="12" creationId="{54B9C16B-AC4A-44ED-9075-F76549B46E7C}"/>
          </ac:spMkLst>
        </pc:spChg>
        <pc:spChg chg="add del">
          <ac:chgData name="Alex Lee" userId="a772afd31dbfad4f" providerId="LiveId" clId="{5FA26A04-092D-4064-A2AC-059500E83B48}" dt="2025-04-20T14:13:30.527" v="168"/>
          <ac:spMkLst>
            <pc:docMk/>
            <pc:sldMk cId="0" sldId="261"/>
            <ac:spMk id="15" creationId="{66F4F323-644B-4A47-97E9-BFB73840F402}"/>
          </ac:spMkLst>
        </pc:spChg>
        <pc:spChg chg="add del">
          <ac:chgData name="Alex Lee" userId="a772afd31dbfad4f" providerId="LiveId" clId="{5FA26A04-092D-4064-A2AC-059500E83B48}" dt="2025-04-21T06:21:21.675" v="606" actId="26606"/>
          <ac:spMkLst>
            <pc:docMk/>
            <pc:sldMk cId="0" sldId="261"/>
            <ac:spMk id="45" creationId="{B53044DC-4918-43DA-B49D-91673C6C9485}"/>
          </ac:spMkLst>
        </pc:spChg>
        <pc:spChg chg="add del">
          <ac:chgData name="Alex Lee" userId="a772afd31dbfad4f" providerId="LiveId" clId="{5FA26A04-092D-4064-A2AC-059500E83B48}" dt="2025-04-21T06:21:21.627" v="605" actId="26606"/>
          <ac:spMkLst>
            <pc:docMk/>
            <pc:sldMk cId="0" sldId="261"/>
            <ac:spMk id="81" creationId="{54B9C16B-AC4A-44ED-9075-F76549B46E7C}"/>
          </ac:spMkLst>
        </pc:spChg>
        <pc:spChg chg="add del">
          <ac:chgData name="Alex Lee" userId="a772afd31dbfad4f" providerId="LiveId" clId="{5FA26A04-092D-4064-A2AC-059500E83B48}" dt="2025-04-21T06:21:21.627" v="605" actId="26606"/>
          <ac:spMkLst>
            <pc:docMk/>
            <pc:sldMk cId="0" sldId="261"/>
            <ac:spMk id="114" creationId="{B53044DC-4918-43DA-B49D-91673C6C9485}"/>
          </ac:spMkLst>
        </pc:spChg>
        <pc:grpChg chg="add del">
          <ac:chgData name="Alex Lee" userId="a772afd31dbfad4f" providerId="LiveId" clId="{5FA26A04-092D-4064-A2AC-059500E83B48}" dt="2025-04-21T06:21:21.675" v="606" actId="26606"/>
          <ac:grpSpMkLst>
            <pc:docMk/>
            <pc:sldMk cId="0" sldId="261"/>
            <ac:grpSpMk id="14" creationId="{62A2FEB6-F419-4684-9ABC-9E32E012E8B7}"/>
          </ac:grpSpMkLst>
        </pc:grpChg>
        <pc:grpChg chg="add del">
          <ac:chgData name="Alex Lee" userId="a772afd31dbfad4f" providerId="LiveId" clId="{5FA26A04-092D-4064-A2AC-059500E83B48}" dt="2025-04-21T06:27:30.737" v="623" actId="26606"/>
          <ac:grpSpMkLst>
            <pc:docMk/>
            <pc:sldMk cId="0" sldId="261"/>
            <ac:grpSpMk id="44" creationId="{A0B38558-5389-4817-936F-FD62560CAC11}"/>
          </ac:grpSpMkLst>
        </pc:grpChg>
        <pc:grpChg chg="add del">
          <ac:chgData name="Alex Lee" userId="a772afd31dbfad4f" providerId="LiveId" clId="{5FA26A04-092D-4064-A2AC-059500E83B48}" dt="2025-04-21T06:21:21.675" v="606" actId="26606"/>
          <ac:grpSpMkLst>
            <pc:docMk/>
            <pc:sldMk cId="0" sldId="261"/>
            <ac:grpSpMk id="47" creationId="{1DCE6B36-1420-43AB-86CF-4E653A517B9C}"/>
          </ac:grpSpMkLst>
        </pc:grpChg>
        <pc:grpChg chg="add del">
          <ac:chgData name="Alex Lee" userId="a772afd31dbfad4f" providerId="LiveId" clId="{5FA26A04-092D-4064-A2AC-059500E83B48}" dt="2025-04-21T06:27:30.737" v="623" actId="26606"/>
          <ac:grpSpMkLst>
            <pc:docMk/>
            <pc:sldMk cId="0" sldId="261"/>
            <ac:grpSpMk id="77" creationId="{15502586-682B-4EDF-9515-674BB4E1CD13}"/>
          </ac:grpSpMkLst>
        </pc:grpChg>
        <pc:grpChg chg="add del">
          <ac:chgData name="Alex Lee" userId="a772afd31dbfad4f" providerId="LiveId" clId="{5FA26A04-092D-4064-A2AC-059500E83B48}" dt="2025-04-21T06:27:30.703" v="622" actId="26606"/>
          <ac:grpSpMkLst>
            <pc:docMk/>
            <pc:sldMk cId="0" sldId="261"/>
            <ac:grpSpMk id="109" creationId="{9AE4726C-1831-4FE3-9A11-227F0DC2F0BC}"/>
          </ac:grpSpMkLst>
        </pc:grpChg>
        <pc:grpChg chg="add del">
          <ac:chgData name="Alex Lee" userId="a772afd31dbfad4f" providerId="LiveId" clId="{5FA26A04-092D-4064-A2AC-059500E83B48}" dt="2025-04-21T06:27:30.703" v="622" actId="26606"/>
          <ac:grpSpMkLst>
            <pc:docMk/>
            <pc:sldMk cId="0" sldId="261"/>
            <ac:grpSpMk id="113" creationId="{E916825F-759B-4F1A-BA80-AF7137691EC5}"/>
          </ac:grpSpMkLst>
        </pc:grpChg>
        <pc:grpChg chg="add del">
          <ac:chgData name="Alex Lee" userId="a772afd31dbfad4f" providerId="LiveId" clId="{5FA26A04-092D-4064-A2AC-059500E83B48}" dt="2025-04-21T06:21:21.627" v="605" actId="26606"/>
          <ac:grpSpMkLst>
            <pc:docMk/>
            <pc:sldMk cId="0" sldId="261"/>
            <ac:grpSpMk id="116" creationId="{1DCE6B36-1420-43AB-86CF-4E653A517B9C}"/>
          </ac:grpSpMkLst>
        </pc:grpChg>
        <pc:grpChg chg="add del mod">
          <ac:chgData name="Alex Lee" userId="a772afd31dbfad4f" providerId="LiveId" clId="{5FA26A04-092D-4064-A2AC-059500E83B48}" dt="2025-04-21T08:37:53.106" v="814"/>
          <ac:grpSpMkLst>
            <pc:docMk/>
            <pc:sldMk cId="0" sldId="261"/>
            <ac:grpSpMk id="169" creationId="{2AA951EB-D92C-4664-B069-0950B110D744}"/>
          </ac:grpSpMkLst>
        </pc:grpChg>
        <pc:grpChg chg="add del">
          <ac:chgData name="Alex Lee" userId="a772afd31dbfad4f" providerId="LiveId" clId="{5FA26A04-092D-4064-A2AC-059500E83B48}" dt="2025-04-21T08:37:53.106" v="814"/>
          <ac:grpSpMkLst>
            <pc:docMk/>
            <pc:sldMk cId="0" sldId="261"/>
            <ac:grpSpMk id="171" creationId="{50A7EA83-60DF-47D8-8538-E7F234A4CAFA}"/>
          </ac:grpSpMkLst>
        </pc:grpChg>
        <pc:graphicFrameChg chg="add del">
          <ac:chgData name="Alex Lee" userId="a772afd31dbfad4f" providerId="LiveId" clId="{5FA26A04-092D-4064-A2AC-059500E83B48}" dt="2025-04-20T13:53:24.691" v="141" actId="26606"/>
          <ac:graphicFrameMkLst>
            <pc:docMk/>
            <pc:sldMk cId="0" sldId="261"/>
            <ac:graphicFrameMk id="5" creationId="{0AE66DC8-E01B-AB04-4B0F-73DD9DE4BB62}"/>
          </ac:graphicFrameMkLst>
        </pc:graphicFrameChg>
        <pc:graphicFrameChg chg="add mod ord modGraphic">
          <ac:chgData name="Alex Lee" userId="a772afd31dbfad4f" providerId="LiveId" clId="{5FA26A04-092D-4064-A2AC-059500E83B48}" dt="2025-04-21T10:08:29.582" v="1317"/>
          <ac:graphicFrameMkLst>
            <pc:docMk/>
            <pc:sldMk cId="0" sldId="261"/>
            <ac:graphicFrameMk id="7" creationId="{EA71F87D-34C0-4A91-CD5A-395991DE1F07}"/>
          </ac:graphicFrameMkLst>
        </pc:graphicFrameChg>
        <pc:picChg chg="add mod">
          <ac:chgData name="Alex Lee" userId="a772afd31dbfad4f" providerId="LiveId" clId="{5FA26A04-092D-4064-A2AC-059500E83B48}" dt="2025-04-21T09:07:46.922" v="1064" actId="1076"/>
          <ac:picMkLst>
            <pc:docMk/>
            <pc:sldMk cId="0" sldId="261"/>
            <ac:picMk id="5" creationId="{2FAB7C4A-8603-3D18-0490-A6B590C1B3FC}"/>
          </ac:picMkLst>
        </pc:picChg>
        <pc:picChg chg="add del">
          <ac:chgData name="Alex Lee" userId="a772afd31dbfad4f" providerId="LiveId" clId="{5FA26A04-092D-4064-A2AC-059500E83B48}" dt="2025-04-20T14:13:30.527" v="168"/>
          <ac:picMkLst>
            <pc:docMk/>
            <pc:sldMk cId="0" sldId="261"/>
            <ac:picMk id="13" creationId="{15640A69-3748-450C-8DDB-B2051AC04BC7}"/>
          </ac:picMkLst>
        </pc:picChg>
        <pc:picChg chg="add del">
          <ac:chgData name="Alex Lee" userId="a772afd31dbfad4f" providerId="LiveId" clId="{5FA26A04-092D-4064-A2AC-059500E83B48}" dt="2025-04-21T06:21:21.675" v="606" actId="26606"/>
          <ac:picMkLst>
            <pc:docMk/>
            <pc:sldMk cId="0" sldId="261"/>
            <ac:picMk id="43" creationId="{3E94A106-9341-485C-9057-9D62B2BD083F}"/>
          </ac:picMkLst>
        </pc:picChg>
        <pc:picChg chg="add del">
          <ac:chgData name="Alex Lee" userId="a772afd31dbfad4f" providerId="LiveId" clId="{5FA26A04-092D-4064-A2AC-059500E83B48}" dt="2025-04-21T06:21:21.675" v="606" actId="26606"/>
          <ac:picMkLst>
            <pc:docMk/>
            <pc:sldMk cId="0" sldId="261"/>
            <ac:picMk id="76" creationId="{9BE36DBF-0333-4D36-A5BF-81FDA2406FE9}"/>
          </ac:picMkLst>
        </pc:picChg>
        <pc:picChg chg="add del">
          <ac:chgData name="Alex Lee" userId="a772afd31dbfad4f" providerId="LiveId" clId="{5FA26A04-092D-4064-A2AC-059500E83B48}" dt="2025-04-21T06:21:21.627" v="605" actId="26606"/>
          <ac:picMkLst>
            <pc:docMk/>
            <pc:sldMk cId="0" sldId="261"/>
            <ac:picMk id="112" creationId="{3E94A106-9341-485C-9057-9D62B2BD083F}"/>
          </ac:picMkLst>
        </pc:picChg>
        <pc:picChg chg="add del">
          <ac:chgData name="Alex Lee" userId="a772afd31dbfad4f" providerId="LiveId" clId="{5FA26A04-092D-4064-A2AC-059500E83B48}" dt="2025-04-21T06:21:21.627" v="605" actId="26606"/>
          <ac:picMkLst>
            <pc:docMk/>
            <pc:sldMk cId="0" sldId="261"/>
            <ac:picMk id="145" creationId="{9BE36DBF-0333-4D36-A5BF-81FDA2406FE9}"/>
          </ac:picMkLst>
        </pc:picChg>
        <pc:cxnChg chg="add del">
          <ac:chgData name="Alex Lee" userId="a772afd31dbfad4f" providerId="LiveId" clId="{5FA26A04-092D-4064-A2AC-059500E83B48}" dt="2025-04-20T13:53:08.875" v="139" actId="26606"/>
          <ac:cxnSpMkLst>
            <pc:docMk/>
            <pc:sldMk cId="0" sldId="261"/>
            <ac:cxnSpMk id="10" creationId="{30EFD79F-7790-479B-B7DB-BD0D8C101DDD}"/>
          </ac:cxnSpMkLst>
        </pc:cxnChg>
      </pc:sldChg>
      <pc:sldChg chg="addSp delSp modSp mod setBg delDesignElem">
        <pc:chgData name="Alex Lee" userId="a772afd31dbfad4f" providerId="LiveId" clId="{5FA26A04-092D-4064-A2AC-059500E83B48}" dt="2025-04-21T10:09:55.436" v="1326" actId="20577"/>
        <pc:sldMkLst>
          <pc:docMk/>
          <pc:sldMk cId="0" sldId="262"/>
        </pc:sldMkLst>
        <pc:spChg chg="mod">
          <ac:chgData name="Alex Lee" userId="a772afd31dbfad4f" providerId="LiveId" clId="{5FA26A04-092D-4064-A2AC-059500E83B48}" dt="2025-04-21T09:12:48.446" v="1082" actId="255"/>
          <ac:spMkLst>
            <pc:docMk/>
            <pc:sldMk cId="0" sldId="262"/>
            <ac:spMk id="2" creationId="{00000000-0000-0000-0000-000000000000}"/>
          </ac:spMkLst>
        </pc:spChg>
        <pc:spChg chg="del mod">
          <ac:chgData name="Alex Lee" userId="a772afd31dbfad4f" providerId="LiveId" clId="{5FA26A04-092D-4064-A2AC-059500E83B48}" dt="2025-04-20T14:11:37.797" v="144" actId="931"/>
          <ac:spMkLst>
            <pc:docMk/>
            <pc:sldMk cId="0" sldId="262"/>
            <ac:spMk id="3" creationId="{00000000-0000-0000-0000-000000000000}"/>
          </ac:spMkLst>
        </pc:spChg>
        <pc:spChg chg="add mod ord">
          <ac:chgData name="Alex Lee" userId="a772afd31dbfad4f" providerId="LiveId" clId="{5FA26A04-092D-4064-A2AC-059500E83B48}" dt="2025-04-21T10:09:55.436" v="1326" actId="20577"/>
          <ac:spMkLst>
            <pc:docMk/>
            <pc:sldMk cId="0" sldId="262"/>
            <ac:spMk id="11" creationId="{DA3B7476-A785-6FAD-EEB1-F66BB3FC0532}"/>
          </ac:spMkLst>
        </pc:spChg>
        <pc:spChg chg="add del">
          <ac:chgData name="Alex Lee" userId="a772afd31dbfad4f" providerId="LiveId" clId="{5FA26A04-092D-4064-A2AC-059500E83B48}" dt="2025-04-21T08:37:53.106" v="814"/>
          <ac:spMkLst>
            <pc:docMk/>
            <pc:sldMk cId="0" sldId="262"/>
            <ac:spMk id="13" creationId="{E704FA00-F5B1-4BF3-BFB2-F832D367024B}"/>
          </ac:spMkLst>
        </pc:spChg>
        <pc:spChg chg="add del">
          <ac:chgData name="Alex Lee" userId="a772afd31dbfad4f" providerId="LiveId" clId="{5FA26A04-092D-4064-A2AC-059500E83B48}" dt="2025-04-20T14:13:30.527" v="168"/>
          <ac:spMkLst>
            <pc:docMk/>
            <pc:sldMk cId="0" sldId="262"/>
            <ac:spMk id="14" creationId="{738C413B-57E4-4FAD-AF00-1E89B4273170}"/>
          </ac:spMkLst>
        </pc:spChg>
        <pc:spChg chg="add del">
          <ac:chgData name="Alex Lee" userId="a772afd31dbfad4f" providerId="LiveId" clId="{5FA26A04-092D-4064-A2AC-059500E83B48}" dt="2025-04-20T14:13:30.527" v="168"/>
          <ac:spMkLst>
            <pc:docMk/>
            <pc:sldMk cId="0" sldId="262"/>
            <ac:spMk id="16" creationId="{96184565-6B22-40B8-AEFC-E5D103C5504C}"/>
          </ac:spMkLst>
        </pc:spChg>
        <pc:spChg chg="add del">
          <ac:chgData name="Alex Lee" userId="a772afd31dbfad4f" providerId="LiveId" clId="{5FA26A04-092D-4064-A2AC-059500E83B48}" dt="2025-04-20T14:13:30.527" v="168"/>
          <ac:spMkLst>
            <pc:docMk/>
            <pc:sldMk cId="0" sldId="262"/>
            <ac:spMk id="18" creationId="{A9B5337D-1BB2-4459-9BD6-59184E3832CF}"/>
          </ac:spMkLst>
        </pc:spChg>
        <pc:picChg chg="add del mod">
          <ac:chgData name="Alex Lee" userId="a772afd31dbfad4f" providerId="LiveId" clId="{5FA26A04-092D-4064-A2AC-059500E83B48}" dt="2025-04-21T09:13:34.822" v="1089" actId="478"/>
          <ac:picMkLst>
            <pc:docMk/>
            <pc:sldMk cId="0" sldId="262"/>
            <ac:picMk id="3" creationId="{64195D79-211E-F072-E953-F21477FC8452}"/>
          </ac:picMkLst>
        </pc:picChg>
        <pc:picChg chg="add mod">
          <ac:chgData name="Alex Lee" userId="a772afd31dbfad4f" providerId="LiveId" clId="{5FA26A04-092D-4064-A2AC-059500E83B48}" dt="2025-04-21T09:12:35.684" v="1081" actId="14100"/>
          <ac:picMkLst>
            <pc:docMk/>
            <pc:sldMk cId="0" sldId="262"/>
            <ac:picMk id="5" creationId="{770BB39D-E509-50CA-FDF1-D11B786BDD90}"/>
          </ac:picMkLst>
        </pc:picChg>
        <pc:picChg chg="add del mod">
          <ac:chgData name="Alex Lee" userId="a772afd31dbfad4f" providerId="LiveId" clId="{5FA26A04-092D-4064-A2AC-059500E83B48}" dt="2025-04-21T06:39:19.136" v="649" actId="478"/>
          <ac:picMkLst>
            <pc:docMk/>
            <pc:sldMk cId="0" sldId="262"/>
            <ac:picMk id="7" creationId="{59365509-1AE7-279C-E196-FA3AC35DBAAA}"/>
          </ac:picMkLst>
        </pc:picChg>
      </pc:sldChg>
      <pc:sldChg chg="addSp delSp modSp del mod setBg setClrOvrMap delDesignElem">
        <pc:chgData name="Alex Lee" userId="a772afd31dbfad4f" providerId="LiveId" clId="{5FA26A04-092D-4064-A2AC-059500E83B48}" dt="2025-04-21T08:33:50.378" v="763" actId="2696"/>
        <pc:sldMkLst>
          <pc:docMk/>
          <pc:sldMk cId="0" sldId="263"/>
        </pc:sldMkLst>
        <pc:spChg chg="mod">
          <ac:chgData name="Alex Lee" userId="a772afd31dbfad4f" providerId="LiveId" clId="{5FA26A04-092D-4064-A2AC-059500E83B48}" dt="2025-04-20T14:54:10.655" v="184" actId="26606"/>
          <ac:spMkLst>
            <pc:docMk/>
            <pc:sldMk cId="0" sldId="263"/>
            <ac:spMk id="2" creationId="{00000000-0000-0000-0000-000000000000}"/>
          </ac:spMkLst>
        </pc:spChg>
        <pc:spChg chg="del mod">
          <ac:chgData name="Alex Lee" userId="a772afd31dbfad4f" providerId="LiveId" clId="{5FA26A04-092D-4064-A2AC-059500E83B48}" dt="2025-04-20T14:12:40.895" v="154" actId="26606"/>
          <ac:spMkLst>
            <pc:docMk/>
            <pc:sldMk cId="0" sldId="263"/>
            <ac:spMk id="3" creationId="{00000000-0000-0000-0000-000000000000}"/>
          </ac:spMkLst>
        </pc:spChg>
        <pc:spChg chg="add del">
          <ac:chgData name="Alex Lee" userId="a772afd31dbfad4f" providerId="LiveId" clId="{5FA26A04-092D-4064-A2AC-059500E83B48}" dt="2025-04-20T14:13:30.527" v="168"/>
          <ac:spMkLst>
            <pc:docMk/>
            <pc:sldMk cId="0" sldId="263"/>
            <ac:spMk id="9" creationId="{6A166780-9337-4437-95D3-5EA9D55AAAC5}"/>
          </ac:spMkLst>
        </pc:spChg>
        <pc:spChg chg="add del">
          <ac:chgData name="Alex Lee" userId="a772afd31dbfad4f" providerId="LiveId" clId="{5FA26A04-092D-4064-A2AC-059500E83B48}" dt="2025-04-21T07:01:43.476" v="751"/>
          <ac:spMkLst>
            <pc:docMk/>
            <pc:sldMk cId="0" sldId="263"/>
            <ac:spMk id="10" creationId="{54B9C16B-AC4A-44ED-9075-F76549B46E7C}"/>
          </ac:spMkLst>
        </pc:spChg>
        <pc:spChg chg="add del">
          <ac:chgData name="Alex Lee" userId="a772afd31dbfad4f" providerId="LiveId" clId="{5FA26A04-092D-4064-A2AC-059500E83B48}" dt="2025-04-20T14:13:30.527" v="168"/>
          <ac:spMkLst>
            <pc:docMk/>
            <pc:sldMk cId="0" sldId="263"/>
            <ac:spMk id="11" creationId="{EB3D0F40-BF1F-4120-945D-90C5AAD6E35A}"/>
          </ac:spMkLst>
        </pc:spChg>
        <pc:spChg chg="add del">
          <ac:chgData name="Alex Lee" userId="a772afd31dbfad4f" providerId="LiveId" clId="{5FA26A04-092D-4064-A2AC-059500E83B48}" dt="2025-04-20T14:13:30.527" v="168"/>
          <ac:spMkLst>
            <pc:docMk/>
            <pc:sldMk cId="0" sldId="263"/>
            <ac:spMk id="15" creationId="{66F4F323-644B-4A47-97E9-BFB73840F402}"/>
          </ac:spMkLst>
        </pc:spChg>
        <pc:spChg chg="add del">
          <ac:chgData name="Alex Lee" userId="a772afd31dbfad4f" providerId="LiveId" clId="{5FA26A04-092D-4064-A2AC-059500E83B48}" dt="2025-04-21T07:01:43.476" v="751"/>
          <ac:spMkLst>
            <pc:docMk/>
            <pc:sldMk cId="0" sldId="263"/>
            <ac:spMk id="43" creationId="{B53044DC-4918-43DA-B49D-91673C6C9485}"/>
          </ac:spMkLst>
        </pc:spChg>
        <pc:grpChg chg="add del">
          <ac:chgData name="Alex Lee" userId="a772afd31dbfad4f" providerId="LiveId" clId="{5FA26A04-092D-4064-A2AC-059500E83B48}" dt="2025-04-21T07:01:43.476" v="751"/>
          <ac:grpSpMkLst>
            <pc:docMk/>
            <pc:sldMk cId="0" sldId="263"/>
            <ac:grpSpMk id="12" creationId="{62A2FEB6-F419-4684-9ABC-9E32E012E8B7}"/>
          </ac:grpSpMkLst>
        </pc:grpChg>
        <pc:grpChg chg="add del">
          <ac:chgData name="Alex Lee" userId="a772afd31dbfad4f" providerId="LiveId" clId="{5FA26A04-092D-4064-A2AC-059500E83B48}" dt="2025-04-21T07:01:43.476" v="751"/>
          <ac:grpSpMkLst>
            <pc:docMk/>
            <pc:sldMk cId="0" sldId="263"/>
            <ac:grpSpMk id="45" creationId="{1DCE6B36-1420-43AB-86CF-4E653A517B9C}"/>
          </ac:grpSpMkLst>
        </pc:grpChg>
        <pc:graphicFrameChg chg="add mod modGraphic">
          <ac:chgData name="Alex Lee" userId="a772afd31dbfad4f" providerId="LiveId" clId="{5FA26A04-092D-4064-A2AC-059500E83B48}" dt="2025-04-20T14:54:10.655" v="184" actId="26606"/>
          <ac:graphicFrameMkLst>
            <pc:docMk/>
            <pc:sldMk cId="0" sldId="263"/>
            <ac:graphicFrameMk id="5" creationId="{E12FE48A-6F7C-51FB-68E1-78B701C35443}"/>
          </ac:graphicFrameMkLst>
        </pc:graphicFrameChg>
        <pc:picChg chg="add del">
          <ac:chgData name="Alex Lee" userId="a772afd31dbfad4f" providerId="LiveId" clId="{5FA26A04-092D-4064-A2AC-059500E83B48}" dt="2025-04-20T14:13:30.527" v="168"/>
          <ac:picMkLst>
            <pc:docMk/>
            <pc:sldMk cId="0" sldId="263"/>
            <ac:picMk id="13" creationId="{15640A69-3748-450C-8DDB-B2051AC04BC7}"/>
          </ac:picMkLst>
        </pc:picChg>
        <pc:picChg chg="add del">
          <ac:chgData name="Alex Lee" userId="a772afd31dbfad4f" providerId="LiveId" clId="{5FA26A04-092D-4064-A2AC-059500E83B48}" dt="2025-04-21T07:01:43.476" v="751"/>
          <ac:picMkLst>
            <pc:docMk/>
            <pc:sldMk cId="0" sldId="263"/>
            <ac:picMk id="41" creationId="{3E94A106-9341-485C-9057-9D62B2BD083F}"/>
          </ac:picMkLst>
        </pc:picChg>
        <pc:picChg chg="add del">
          <ac:chgData name="Alex Lee" userId="a772afd31dbfad4f" providerId="LiveId" clId="{5FA26A04-092D-4064-A2AC-059500E83B48}" dt="2025-04-21T07:01:43.476" v="751"/>
          <ac:picMkLst>
            <pc:docMk/>
            <pc:sldMk cId="0" sldId="263"/>
            <ac:picMk id="74" creationId="{9BE36DBF-0333-4D36-A5BF-81FDA2406FE9}"/>
          </ac:picMkLst>
        </pc:picChg>
      </pc:sldChg>
      <pc:sldChg chg="addSp delSp modSp del mod setBg delDesignElem">
        <pc:chgData name="Alex Lee" userId="a772afd31dbfad4f" providerId="LiveId" clId="{5FA26A04-092D-4064-A2AC-059500E83B48}" dt="2025-04-21T06:43:39.733" v="665" actId="2696"/>
        <pc:sldMkLst>
          <pc:docMk/>
          <pc:sldMk cId="0" sldId="264"/>
        </pc:sldMkLst>
        <pc:spChg chg="mod">
          <ac:chgData name="Alex Lee" userId="a772afd31dbfad4f" providerId="LiveId" clId="{5FA26A04-092D-4064-A2AC-059500E83B48}" dt="2025-04-20T14:54:55.293" v="189" actId="26606"/>
          <ac:spMkLst>
            <pc:docMk/>
            <pc:sldMk cId="0" sldId="264"/>
            <ac:spMk id="2" creationId="{00000000-0000-0000-0000-000000000000}"/>
          </ac:spMkLst>
        </pc:spChg>
        <pc:spChg chg="mod">
          <ac:chgData name="Alex Lee" userId="a772afd31dbfad4f" providerId="LiveId" clId="{5FA26A04-092D-4064-A2AC-059500E83B48}" dt="2025-04-20T14:54:55.293" v="189" actId="26606"/>
          <ac:spMkLst>
            <pc:docMk/>
            <pc:sldMk cId="0" sldId="264"/>
            <ac:spMk id="3" creationId="{00000000-0000-0000-0000-000000000000}"/>
          </ac:spMkLst>
        </pc:spChg>
        <pc:spChg chg="add del">
          <ac:chgData name="Alex Lee" userId="a772afd31dbfad4f" providerId="LiveId" clId="{5FA26A04-092D-4064-A2AC-059500E83B48}" dt="2025-04-20T14:54:53.650" v="186" actId="26606"/>
          <ac:spMkLst>
            <pc:docMk/>
            <pc:sldMk cId="0" sldId="264"/>
            <ac:spMk id="5" creationId="{1ECA9AF1-370A-4AF8-9B82-4D11601AA6F5}"/>
          </ac:spMkLst>
        </pc:spChg>
        <pc:spChg chg="add del">
          <ac:chgData name="Alex Lee" userId="a772afd31dbfad4f" providerId="LiveId" clId="{5FA26A04-092D-4064-A2AC-059500E83B48}" dt="2025-04-20T14:54:53.650" v="186" actId="26606"/>
          <ac:spMkLst>
            <pc:docMk/>
            <pc:sldMk cId="0" sldId="264"/>
            <ac:spMk id="6" creationId="{BE9CFF9D-9107-400A-8C5A-09CA2BA7A8F9}"/>
          </ac:spMkLst>
        </pc:spChg>
        <pc:spChg chg="add del">
          <ac:chgData name="Alex Lee" userId="a772afd31dbfad4f" providerId="LiveId" clId="{5FA26A04-092D-4064-A2AC-059500E83B48}" dt="2025-04-20T14:13:30.527" v="168"/>
          <ac:spMkLst>
            <pc:docMk/>
            <pc:sldMk cId="0" sldId="264"/>
            <ac:spMk id="8" creationId="{C8178E4C-0272-41FB-8B97-50C4AB231795}"/>
          </ac:spMkLst>
        </pc:spChg>
        <pc:spChg chg="add">
          <ac:chgData name="Alex Lee" userId="a772afd31dbfad4f" providerId="LiveId" clId="{5FA26A04-092D-4064-A2AC-059500E83B48}" dt="2025-04-20T14:54:55.293" v="189" actId="26606"/>
          <ac:spMkLst>
            <pc:docMk/>
            <pc:sldMk cId="0" sldId="264"/>
            <ac:spMk id="9" creationId="{6BFC9644-673A-459F-B3C5-9310A4E50E3B}"/>
          </ac:spMkLst>
        </pc:spChg>
        <pc:spChg chg="add del">
          <ac:chgData name="Alex Lee" userId="a772afd31dbfad4f" providerId="LiveId" clId="{5FA26A04-092D-4064-A2AC-059500E83B48}" dt="2025-04-20T14:13:30.527" v="168"/>
          <ac:spMkLst>
            <pc:docMk/>
            <pc:sldMk cId="0" sldId="264"/>
            <ac:spMk id="12" creationId="{A090E8F5-FE36-4603-A85E-D47D5F40C246}"/>
          </ac:spMkLst>
        </pc:spChg>
        <pc:spChg chg="add">
          <ac:chgData name="Alex Lee" userId="a772afd31dbfad4f" providerId="LiveId" clId="{5FA26A04-092D-4064-A2AC-059500E83B48}" dt="2025-04-20T14:54:55.293" v="189" actId="26606"/>
          <ac:spMkLst>
            <pc:docMk/>
            <pc:sldMk cId="0" sldId="264"/>
            <ac:spMk id="39" creationId="{7D1C411D-0818-4640-8657-2AF78250C802}"/>
          </ac:spMkLst>
        </pc:spChg>
        <pc:grpChg chg="add del">
          <ac:chgData name="Alex Lee" userId="a772afd31dbfad4f" providerId="LiveId" clId="{5FA26A04-092D-4064-A2AC-059500E83B48}" dt="2025-04-20T14:54:53.650" v="186" actId="26606"/>
          <ac:grpSpMkLst>
            <pc:docMk/>
            <pc:sldMk cId="0" sldId="264"/>
            <ac:grpSpMk id="7" creationId="{5C3F5AE7-B34F-4BEF-96D0-74CA215E8109}"/>
          </ac:grpSpMkLst>
        </pc:grpChg>
        <pc:grpChg chg="add">
          <ac:chgData name="Alex Lee" userId="a772afd31dbfad4f" providerId="LiveId" clId="{5FA26A04-092D-4064-A2AC-059500E83B48}" dt="2025-04-20T14:54:55.293" v="189" actId="26606"/>
          <ac:grpSpMkLst>
            <pc:docMk/>
            <pc:sldMk cId="0" sldId="264"/>
            <ac:grpSpMk id="38" creationId="{4ADB9295-9645-4BF2-ADFD-75800B7FAD06}"/>
          </ac:grpSpMkLst>
        </pc:grpChg>
        <pc:picChg chg="add del">
          <ac:chgData name="Alex Lee" userId="a772afd31dbfad4f" providerId="LiveId" clId="{5FA26A04-092D-4064-A2AC-059500E83B48}" dt="2025-04-20T14:13:30.527" v="168"/>
          <ac:picMkLst>
            <pc:docMk/>
            <pc:sldMk cId="0" sldId="264"/>
            <ac:picMk id="10" creationId="{454D48B0-7040-4402-8504-C41FCB9A96A1}"/>
          </ac:picMkLst>
        </pc:picChg>
        <pc:picChg chg="add del">
          <ac:chgData name="Alex Lee" userId="a772afd31dbfad4f" providerId="LiveId" clId="{5FA26A04-092D-4064-A2AC-059500E83B48}" dt="2025-04-20T14:13:30.527" v="168"/>
          <ac:picMkLst>
            <pc:docMk/>
            <pc:sldMk cId="0" sldId="264"/>
            <ac:picMk id="14" creationId="{4DDEB5BD-198F-4F39-BEAA-799D642D3B0C}"/>
          </ac:picMkLst>
        </pc:picChg>
      </pc:sldChg>
      <pc:sldChg chg="addSp delSp modSp mod setBg">
        <pc:chgData name="Alex Lee" userId="a772afd31dbfad4f" providerId="LiveId" clId="{5FA26A04-092D-4064-A2AC-059500E83B48}" dt="2025-04-21T10:15:30.027" v="1380" actId="255"/>
        <pc:sldMkLst>
          <pc:docMk/>
          <pc:sldMk cId="0" sldId="265"/>
        </pc:sldMkLst>
        <pc:spChg chg="mod">
          <ac:chgData name="Alex Lee" userId="a772afd31dbfad4f" providerId="LiveId" clId="{5FA26A04-092D-4064-A2AC-059500E83B48}" dt="2025-04-21T09:59:40.356" v="1247" actId="255"/>
          <ac:spMkLst>
            <pc:docMk/>
            <pc:sldMk cId="0" sldId="265"/>
            <ac:spMk id="2" creationId="{00000000-0000-0000-0000-000000000000}"/>
          </ac:spMkLst>
        </pc:spChg>
        <pc:spChg chg="del mod">
          <ac:chgData name="Alex Lee" userId="a772afd31dbfad4f" providerId="LiveId" clId="{5FA26A04-092D-4064-A2AC-059500E83B48}" dt="2025-04-21T06:43:47.066" v="666" actId="26606"/>
          <ac:spMkLst>
            <pc:docMk/>
            <pc:sldMk cId="0" sldId="265"/>
            <ac:spMk id="3" creationId="{00000000-0000-0000-0000-000000000000}"/>
          </ac:spMkLst>
        </pc:spChg>
        <pc:spChg chg="add del">
          <ac:chgData name="Alex Lee" userId="a772afd31dbfad4f" providerId="LiveId" clId="{5FA26A04-092D-4064-A2AC-059500E83B48}" dt="2025-04-21T06:43:47.066" v="666" actId="26606"/>
          <ac:spMkLst>
            <pc:docMk/>
            <pc:sldMk cId="0" sldId="265"/>
            <ac:spMk id="8" creationId="{E978A47D-4F17-40FE-AB70-7AF78A9575EB}"/>
          </ac:spMkLst>
        </pc:spChg>
        <pc:spChg chg="add del">
          <ac:chgData name="Alex Lee" userId="a772afd31dbfad4f" providerId="LiveId" clId="{5FA26A04-092D-4064-A2AC-059500E83B48}" dt="2025-04-21T06:57:08.510" v="744" actId="26606"/>
          <ac:spMkLst>
            <pc:docMk/>
            <pc:sldMk cId="0" sldId="265"/>
            <ac:spMk id="57" creationId="{2EEF4763-EB4A-4A35-89EB-AD2763B48C3B}"/>
          </ac:spMkLst>
        </pc:spChg>
        <pc:grpChg chg="add del">
          <ac:chgData name="Alex Lee" userId="a772afd31dbfad4f" providerId="LiveId" clId="{5FA26A04-092D-4064-A2AC-059500E83B48}" dt="2025-04-21T06:43:47.066" v="666" actId="26606"/>
          <ac:grpSpMkLst>
            <pc:docMk/>
            <pc:sldMk cId="0" sldId="265"/>
            <ac:grpSpMk id="10" creationId="{85BE3A7E-6A3F-401E-A025-BBB8FDB8DD30}"/>
          </ac:grpSpMkLst>
        </pc:grpChg>
        <pc:grpChg chg="add del">
          <ac:chgData name="Alex Lee" userId="a772afd31dbfad4f" providerId="LiveId" clId="{5FA26A04-092D-4064-A2AC-059500E83B48}" dt="2025-04-21T06:43:47.066" v="666" actId="26606"/>
          <ac:grpSpMkLst>
            <pc:docMk/>
            <pc:sldMk cId="0" sldId="265"/>
            <ac:grpSpMk id="41" creationId="{F4E035BE-9FF4-43D3-BC25-CF582D7FF85E}"/>
          </ac:grpSpMkLst>
        </pc:grpChg>
        <pc:graphicFrameChg chg="add mod ord modGraphic">
          <ac:chgData name="Alex Lee" userId="a772afd31dbfad4f" providerId="LiveId" clId="{5FA26A04-092D-4064-A2AC-059500E83B48}" dt="2025-04-21T10:15:30.027" v="1380" actId="255"/>
          <ac:graphicFrameMkLst>
            <pc:docMk/>
            <pc:sldMk cId="0" sldId="265"/>
            <ac:graphicFrameMk id="53" creationId="{E86D0467-8233-131C-A3D1-6040A54A4E7A}"/>
          </ac:graphicFrameMkLst>
        </pc:graphicFrameChg>
        <pc:picChg chg="add mod">
          <ac:chgData name="Alex Lee" userId="a772afd31dbfad4f" providerId="LiveId" clId="{5FA26A04-092D-4064-A2AC-059500E83B48}" dt="2025-04-21T10:00:10.574" v="1252" actId="14100"/>
          <ac:picMkLst>
            <pc:docMk/>
            <pc:sldMk cId="0" sldId="265"/>
            <ac:picMk id="4" creationId="{1C5C9840-3D09-486B-E417-F93C5BED1FC1}"/>
          </ac:picMkLst>
        </pc:picChg>
        <pc:cxnChg chg="add del">
          <ac:chgData name="Alex Lee" userId="a772afd31dbfad4f" providerId="LiveId" clId="{5FA26A04-092D-4064-A2AC-059500E83B48}" dt="2025-04-21T06:43:47.066" v="666" actId="26606"/>
          <ac:cxnSpMkLst>
            <pc:docMk/>
            <pc:sldMk cId="0" sldId="265"/>
            <ac:cxnSpMk id="39" creationId="{085ECEC0-FF5D-4348-92C7-1EA7C61E770C}"/>
          </ac:cxnSpMkLst>
        </pc:cxnChg>
      </pc:sldChg>
      <pc:sldChg chg="addSp delSp modSp mod setBg setClrOvrMap delDesignElem">
        <pc:chgData name="Alex Lee" userId="a772afd31dbfad4f" providerId="LiveId" clId="{5FA26A04-092D-4064-A2AC-059500E83B48}" dt="2025-04-21T10:21:04.842" v="1387" actId="1076"/>
        <pc:sldMkLst>
          <pc:docMk/>
          <pc:sldMk cId="0" sldId="266"/>
        </pc:sldMkLst>
        <pc:spChg chg="mod">
          <ac:chgData name="Alex Lee" userId="a772afd31dbfad4f" providerId="LiveId" clId="{5FA26A04-092D-4064-A2AC-059500E83B48}" dt="2025-04-21T10:16:14.157" v="1385" actId="255"/>
          <ac:spMkLst>
            <pc:docMk/>
            <pc:sldMk cId="0" sldId="266"/>
            <ac:spMk id="2" creationId="{00000000-0000-0000-0000-000000000000}"/>
          </ac:spMkLst>
        </pc:spChg>
        <pc:spChg chg="mod">
          <ac:chgData name="Alex Lee" userId="a772afd31dbfad4f" providerId="LiveId" clId="{5FA26A04-092D-4064-A2AC-059500E83B48}" dt="2025-04-21T10:21:04.842" v="1387" actId="1076"/>
          <ac:spMkLst>
            <pc:docMk/>
            <pc:sldMk cId="0" sldId="266"/>
            <ac:spMk id="3" creationId="{00000000-0000-0000-0000-000000000000}"/>
          </ac:spMkLst>
        </pc:spChg>
        <pc:spChg chg="add del">
          <ac:chgData name="Alex Lee" userId="a772afd31dbfad4f" providerId="LiveId" clId="{5FA26A04-092D-4064-A2AC-059500E83B48}" dt="2025-04-20T14:14:30.542" v="180" actId="26606"/>
          <ac:spMkLst>
            <pc:docMk/>
            <pc:sldMk cId="0" sldId="266"/>
            <ac:spMk id="5" creationId="{E978A47D-4F17-40FE-AB70-7AF78A9575EB}"/>
          </ac:spMkLst>
        </pc:spChg>
        <pc:spChg chg="add del">
          <ac:chgData name="Alex Lee" userId="a772afd31dbfad4f" providerId="LiveId" clId="{5FA26A04-092D-4064-A2AC-059500E83B48}" dt="2025-04-20T14:13:30.527" v="168"/>
          <ac:spMkLst>
            <pc:docMk/>
            <pc:sldMk cId="0" sldId="266"/>
            <ac:spMk id="8" creationId="{50E53EDA-3B94-4F6B-9E86-D3BB9EBB9616}"/>
          </ac:spMkLst>
        </pc:spChg>
        <pc:spChg chg="add del">
          <ac:chgData name="Alex Lee" userId="a772afd31dbfad4f" providerId="LiveId" clId="{5FA26A04-092D-4064-A2AC-059500E83B48}" dt="2025-04-20T14:55:10.144" v="190" actId="26606"/>
          <ac:spMkLst>
            <pc:docMk/>
            <pc:sldMk cId="0" sldId="266"/>
            <ac:spMk id="53" creationId="{E9B448F0-DA06-4165-AB5F-4330A20E06D0}"/>
          </ac:spMkLst>
        </pc:spChg>
        <pc:spChg chg="add del">
          <ac:chgData name="Alex Lee" userId="a772afd31dbfad4f" providerId="LiveId" clId="{5FA26A04-092D-4064-A2AC-059500E83B48}" dt="2025-04-21T06:49:59.368" v="700" actId="26606"/>
          <ac:spMkLst>
            <pc:docMk/>
            <pc:sldMk cId="0" sldId="266"/>
            <ac:spMk id="97" creationId="{EAC88772-6DB3-49EC-9C8A-A0B46ACE37A3}"/>
          </ac:spMkLst>
        </pc:spChg>
        <pc:spChg chg="add del">
          <ac:chgData name="Alex Lee" userId="a772afd31dbfad4f" providerId="LiveId" clId="{5FA26A04-092D-4064-A2AC-059500E83B48}" dt="2025-04-21T06:49:59.368" v="700" actId="26606"/>
          <ac:spMkLst>
            <pc:docMk/>
            <pc:sldMk cId="0" sldId="266"/>
            <ac:spMk id="99" creationId="{17A3DD84-FAA5-438A-8462-D1E01EA0D624}"/>
          </ac:spMkLst>
        </pc:spChg>
        <pc:grpChg chg="add del">
          <ac:chgData name="Alex Lee" userId="a772afd31dbfad4f" providerId="LiveId" clId="{5FA26A04-092D-4064-A2AC-059500E83B48}" dt="2025-04-20T14:14:30.542" v="180" actId="26606"/>
          <ac:grpSpMkLst>
            <pc:docMk/>
            <pc:sldMk cId="0" sldId="266"/>
            <ac:grpSpMk id="6" creationId="{85BE3A7E-6A3F-401E-A025-BBB8FDB8DD30}"/>
          </ac:grpSpMkLst>
        </pc:grpChg>
        <pc:grpChg chg="add del">
          <ac:chgData name="Alex Lee" userId="a772afd31dbfad4f" providerId="LiveId" clId="{5FA26A04-092D-4064-A2AC-059500E83B48}" dt="2025-04-20T14:14:30.542" v="180" actId="26606"/>
          <ac:grpSpMkLst>
            <pc:docMk/>
            <pc:sldMk cId="0" sldId="266"/>
            <ac:grpSpMk id="41" creationId="{F4E035BE-9FF4-43D3-BC25-CF582D7FF85E}"/>
          </ac:grpSpMkLst>
        </pc:grpChg>
        <pc:grpChg chg="add del">
          <ac:chgData name="Alex Lee" userId="a772afd31dbfad4f" providerId="LiveId" clId="{5FA26A04-092D-4064-A2AC-059500E83B48}" dt="2025-04-20T14:55:10.144" v="190" actId="26606"/>
          <ac:grpSpMkLst>
            <pc:docMk/>
            <pc:sldMk cId="0" sldId="266"/>
            <ac:grpSpMk id="55" creationId="{2576BCDF-119F-4EB5-83D7-ED823C93EBBD}"/>
          </ac:grpSpMkLst>
        </pc:grpChg>
        <pc:grpChg chg="add del">
          <ac:chgData name="Alex Lee" userId="a772afd31dbfad4f" providerId="LiveId" clId="{5FA26A04-092D-4064-A2AC-059500E83B48}" dt="2025-04-20T14:55:10.144" v="190" actId="26606"/>
          <ac:grpSpMkLst>
            <pc:docMk/>
            <pc:sldMk cId="0" sldId="266"/>
            <ac:grpSpMk id="82" creationId="{8DB4BB99-C854-45F9-BED1-63D15E3A2411}"/>
          </ac:grpSpMkLst>
        </pc:grpChg>
        <pc:picChg chg="add mod">
          <ac:chgData name="Alex Lee" userId="a772afd31dbfad4f" providerId="LiveId" clId="{5FA26A04-092D-4064-A2AC-059500E83B48}" dt="2025-04-21T10:15:56.089" v="1383" actId="1076"/>
          <ac:picMkLst>
            <pc:docMk/>
            <pc:sldMk cId="0" sldId="266"/>
            <ac:picMk id="4" creationId="{A60F75E1-A623-2779-3CE2-16087C980A25}"/>
          </ac:picMkLst>
        </pc:picChg>
        <pc:picChg chg="add del">
          <ac:chgData name="Alex Lee" userId="a772afd31dbfad4f" providerId="LiveId" clId="{5FA26A04-092D-4064-A2AC-059500E83B48}" dt="2025-04-20T14:55:10.144" v="190" actId="26606"/>
          <ac:picMkLst>
            <pc:docMk/>
            <pc:sldMk cId="0" sldId="266"/>
            <ac:picMk id="54" creationId="{92D83638-A467-411A-9C31-FE9A111CD885}"/>
          </ac:picMkLst>
        </pc:picChg>
        <pc:cxnChg chg="add del">
          <ac:chgData name="Alex Lee" userId="a772afd31dbfad4f" providerId="LiveId" clId="{5FA26A04-092D-4064-A2AC-059500E83B48}" dt="2025-04-20T14:13:30.527" v="168"/>
          <ac:cxnSpMkLst>
            <pc:docMk/>
            <pc:sldMk cId="0" sldId="266"/>
            <ac:cxnSpMk id="10" creationId="{30EFD79F-7790-479B-B7DB-BD0D8C101DDD}"/>
          </ac:cxnSpMkLst>
        </pc:cxnChg>
        <pc:cxnChg chg="add del">
          <ac:chgData name="Alex Lee" userId="a772afd31dbfad4f" providerId="LiveId" clId="{5FA26A04-092D-4064-A2AC-059500E83B48}" dt="2025-04-20T14:14:30.542" v="180" actId="26606"/>
          <ac:cxnSpMkLst>
            <pc:docMk/>
            <pc:sldMk cId="0" sldId="266"/>
            <ac:cxnSpMk id="39" creationId="{085ECEC0-FF5D-4348-92C7-1EA7C61E770C}"/>
          </ac:cxnSpMkLst>
        </pc:cxnChg>
        <pc:cxnChg chg="add del">
          <ac:chgData name="Alex Lee" userId="a772afd31dbfad4f" providerId="LiveId" clId="{5FA26A04-092D-4064-A2AC-059500E83B48}" dt="2025-04-21T06:49:59.368" v="700" actId="26606"/>
          <ac:cxnSpMkLst>
            <pc:docMk/>
            <pc:sldMk cId="0" sldId="266"/>
            <ac:cxnSpMk id="101" creationId="{46640D31-0CFD-4B3F-AE95-530AA5174FEB}"/>
          </ac:cxnSpMkLst>
        </pc:cxnChg>
      </pc:sldChg>
      <pc:sldChg chg="addSp delSp modSp del mod setBg setClrOvrMap delDesignElem">
        <pc:chgData name="Alex Lee" userId="a772afd31dbfad4f" providerId="LiveId" clId="{5FA26A04-092D-4064-A2AC-059500E83B48}" dt="2025-04-21T10:04:13.797" v="1271" actId="2696"/>
        <pc:sldMkLst>
          <pc:docMk/>
          <pc:sldMk cId="0" sldId="267"/>
        </pc:sldMkLst>
        <pc:spChg chg="mod">
          <ac:chgData name="Alex Lee" userId="a772afd31dbfad4f" providerId="LiveId" clId="{5FA26A04-092D-4064-A2AC-059500E83B48}" dt="2025-04-21T08:35:10.941" v="805" actId="1076"/>
          <ac:spMkLst>
            <pc:docMk/>
            <pc:sldMk cId="0" sldId="267"/>
            <ac:spMk id="2" creationId="{00000000-0000-0000-0000-000000000000}"/>
          </ac:spMkLst>
        </pc:spChg>
        <pc:spChg chg="mod">
          <ac:chgData name="Alex Lee" userId="a772afd31dbfad4f" providerId="LiveId" clId="{5FA26A04-092D-4064-A2AC-059500E83B48}" dt="2025-04-21T08:34:21.503" v="764" actId="14100"/>
          <ac:spMkLst>
            <pc:docMk/>
            <pc:sldMk cId="0" sldId="267"/>
            <ac:spMk id="3" creationId="{00000000-0000-0000-0000-000000000000}"/>
          </ac:spMkLst>
        </pc:spChg>
        <pc:spChg chg="add mod">
          <ac:chgData name="Alex Lee" userId="a772afd31dbfad4f" providerId="LiveId" clId="{5FA26A04-092D-4064-A2AC-059500E83B48}" dt="2025-04-21T06:54:44.882" v="737" actId="1076"/>
          <ac:spMkLst>
            <pc:docMk/>
            <pc:sldMk cId="0" sldId="267"/>
            <ac:spMk id="4" creationId="{5E228786-0F90-71E5-F615-94D72C19108B}"/>
          </ac:spMkLst>
        </pc:spChg>
        <pc:spChg chg="add mod">
          <ac:chgData name="Alex Lee" userId="a772afd31dbfad4f" providerId="LiveId" clId="{5FA26A04-092D-4064-A2AC-059500E83B48}" dt="2025-04-21T06:54:44.882" v="737" actId="1076"/>
          <ac:spMkLst>
            <pc:docMk/>
            <pc:sldMk cId="0" sldId="267"/>
            <ac:spMk id="5" creationId="{7F00576C-EAC6-3635-4400-A908CF28CC69}"/>
          </ac:spMkLst>
        </pc:spChg>
        <pc:spChg chg="add mod">
          <ac:chgData name="Alex Lee" userId="a772afd31dbfad4f" providerId="LiveId" clId="{5FA26A04-092D-4064-A2AC-059500E83B48}" dt="2025-04-21T06:54:44.882" v="737" actId="1076"/>
          <ac:spMkLst>
            <pc:docMk/>
            <pc:sldMk cId="0" sldId="267"/>
            <ac:spMk id="6" creationId="{E492FB30-616F-B7D7-F6D6-7F4568DBA526}"/>
          </ac:spMkLst>
        </pc:spChg>
        <pc:spChg chg="add mod">
          <ac:chgData name="Alex Lee" userId="a772afd31dbfad4f" providerId="LiveId" clId="{5FA26A04-092D-4064-A2AC-059500E83B48}" dt="2025-04-21T10:01:16.938" v="1258" actId="1076"/>
          <ac:spMkLst>
            <pc:docMk/>
            <pc:sldMk cId="0" sldId="267"/>
            <ac:spMk id="8" creationId="{0853C184-0AE5-6CE9-0600-3F4355872468}"/>
          </ac:spMkLst>
        </pc:spChg>
        <pc:spChg chg="add del">
          <ac:chgData name="Alex Lee" userId="a772afd31dbfad4f" providerId="LiveId" clId="{5FA26A04-092D-4064-A2AC-059500E83B48}" dt="2025-04-20T14:13:30.527" v="168"/>
          <ac:spMkLst>
            <pc:docMk/>
            <pc:sldMk cId="0" sldId="267"/>
            <ac:spMk id="8" creationId="{EAAC8963-AF89-4FC1-910B-686E223CD28D}"/>
          </ac:spMkLst>
        </pc:spChg>
        <pc:spChg chg="add del">
          <ac:chgData name="Alex Lee" userId="a772afd31dbfad4f" providerId="LiveId" clId="{5FA26A04-092D-4064-A2AC-059500E83B48}" dt="2025-04-20T14:13:30.527" v="168"/>
          <ac:spMkLst>
            <pc:docMk/>
            <pc:sldMk cId="0" sldId="267"/>
            <ac:spMk id="12" creationId="{23A4F197-86BE-42C9-A95B-A488B7683C2E}"/>
          </ac:spMkLst>
        </pc:spChg>
        <pc:picChg chg="add del">
          <ac:chgData name="Alex Lee" userId="a772afd31dbfad4f" providerId="LiveId" clId="{5FA26A04-092D-4064-A2AC-059500E83B48}" dt="2025-04-20T14:13:30.527" v="168"/>
          <ac:picMkLst>
            <pc:docMk/>
            <pc:sldMk cId="0" sldId="267"/>
            <ac:picMk id="10" creationId="{41BDA784-DB63-4168-8CC9-0DA04775B2DD}"/>
          </ac:picMkLst>
        </pc:picChg>
      </pc:sldChg>
      <pc:sldChg chg="addSp delSp modSp del mod setBg delDesignElem">
        <pc:chgData name="Alex Lee" userId="a772afd31dbfad4f" providerId="LiveId" clId="{5FA26A04-092D-4064-A2AC-059500E83B48}" dt="2025-04-21T06:57:00.525" v="742" actId="2696"/>
        <pc:sldMkLst>
          <pc:docMk/>
          <pc:sldMk cId="0" sldId="268"/>
        </pc:sldMkLst>
        <pc:spChg chg="mod">
          <ac:chgData name="Alex Lee" userId="a772afd31dbfad4f" providerId="LiveId" clId="{5FA26A04-092D-4064-A2AC-059500E83B48}" dt="2025-04-20T14:55:19.256" v="192" actId="26606"/>
          <ac:spMkLst>
            <pc:docMk/>
            <pc:sldMk cId="0" sldId="268"/>
            <ac:spMk id="2" creationId="{00000000-0000-0000-0000-000000000000}"/>
          </ac:spMkLst>
        </pc:spChg>
        <pc:spChg chg="mod">
          <ac:chgData name="Alex Lee" userId="a772afd31dbfad4f" providerId="LiveId" clId="{5FA26A04-092D-4064-A2AC-059500E83B48}" dt="2025-04-20T14:55:19.256" v="192" actId="26606"/>
          <ac:spMkLst>
            <pc:docMk/>
            <pc:sldMk cId="0" sldId="268"/>
            <ac:spMk id="3" creationId="{00000000-0000-0000-0000-000000000000}"/>
          </ac:spMkLst>
        </pc:spChg>
        <pc:spChg chg="add">
          <ac:chgData name="Alex Lee" userId="a772afd31dbfad4f" providerId="LiveId" clId="{5FA26A04-092D-4064-A2AC-059500E83B48}" dt="2025-04-20T14:55:19.256" v="192" actId="26606"/>
          <ac:spMkLst>
            <pc:docMk/>
            <pc:sldMk cId="0" sldId="268"/>
            <ac:spMk id="5" creationId="{E978A47D-4F17-40FE-AB70-7AF78A9575EB}"/>
          </ac:spMkLst>
        </pc:spChg>
        <pc:spChg chg="add del">
          <ac:chgData name="Alex Lee" userId="a772afd31dbfad4f" providerId="LiveId" clId="{5FA26A04-092D-4064-A2AC-059500E83B48}" dt="2025-04-20T14:13:30.527" v="168"/>
          <ac:spMkLst>
            <pc:docMk/>
            <pc:sldMk cId="0" sldId="268"/>
            <ac:spMk id="8" creationId="{50E53EDA-3B94-4F6B-9E86-D3BB9EBB9616}"/>
          </ac:spMkLst>
        </pc:spChg>
        <pc:grpChg chg="add">
          <ac:chgData name="Alex Lee" userId="a772afd31dbfad4f" providerId="LiveId" clId="{5FA26A04-092D-4064-A2AC-059500E83B48}" dt="2025-04-20T14:55:19.256" v="192" actId="26606"/>
          <ac:grpSpMkLst>
            <pc:docMk/>
            <pc:sldMk cId="0" sldId="268"/>
            <ac:grpSpMk id="6" creationId="{85BE3A7E-6A3F-401E-A025-BBB8FDB8DD30}"/>
          </ac:grpSpMkLst>
        </pc:grpChg>
        <pc:grpChg chg="add">
          <ac:chgData name="Alex Lee" userId="a772afd31dbfad4f" providerId="LiveId" clId="{5FA26A04-092D-4064-A2AC-059500E83B48}" dt="2025-04-20T14:55:19.256" v="192" actId="26606"/>
          <ac:grpSpMkLst>
            <pc:docMk/>
            <pc:sldMk cId="0" sldId="268"/>
            <ac:grpSpMk id="41" creationId="{F4E035BE-9FF4-43D3-BC25-CF582D7FF85E}"/>
          </ac:grpSpMkLst>
        </pc:grpChg>
        <pc:cxnChg chg="add del">
          <ac:chgData name="Alex Lee" userId="a772afd31dbfad4f" providerId="LiveId" clId="{5FA26A04-092D-4064-A2AC-059500E83B48}" dt="2025-04-20T14:13:30.527" v="168"/>
          <ac:cxnSpMkLst>
            <pc:docMk/>
            <pc:sldMk cId="0" sldId="268"/>
            <ac:cxnSpMk id="10" creationId="{30EFD79F-7790-479B-B7DB-BD0D8C101DDD}"/>
          </ac:cxnSpMkLst>
        </pc:cxnChg>
        <pc:cxnChg chg="add">
          <ac:chgData name="Alex Lee" userId="a772afd31dbfad4f" providerId="LiveId" clId="{5FA26A04-092D-4064-A2AC-059500E83B48}" dt="2025-04-20T14:55:19.256" v="192" actId="26606"/>
          <ac:cxnSpMkLst>
            <pc:docMk/>
            <pc:sldMk cId="0" sldId="268"/>
            <ac:cxnSpMk id="39" creationId="{085ECEC0-FF5D-4348-92C7-1EA7C61E770C}"/>
          </ac:cxnSpMkLst>
        </pc:cxnChg>
      </pc:sldChg>
      <pc:sldChg chg="addSp delSp modSp new mod">
        <pc:chgData name="Alex Lee" userId="a772afd31dbfad4f" providerId="LiveId" clId="{5FA26A04-092D-4064-A2AC-059500E83B48}" dt="2025-04-21T10:14:34.482" v="1375"/>
        <pc:sldMkLst>
          <pc:docMk/>
          <pc:sldMk cId="2695522019" sldId="269"/>
        </pc:sldMkLst>
        <pc:spChg chg="mod">
          <ac:chgData name="Alex Lee" userId="a772afd31dbfad4f" providerId="LiveId" clId="{5FA26A04-092D-4064-A2AC-059500E83B48}" dt="2025-04-21T10:14:34.482" v="1375"/>
          <ac:spMkLst>
            <pc:docMk/>
            <pc:sldMk cId="2695522019" sldId="269"/>
            <ac:spMk id="2" creationId="{7F5BD5FC-55DB-1FEA-C6D9-97557BA0EAF2}"/>
          </ac:spMkLst>
        </pc:spChg>
        <pc:spChg chg="del">
          <ac:chgData name="Alex Lee" userId="a772afd31dbfad4f" providerId="LiveId" clId="{5FA26A04-092D-4064-A2AC-059500E83B48}" dt="2025-04-21T06:51:26.447" v="708" actId="931"/>
          <ac:spMkLst>
            <pc:docMk/>
            <pc:sldMk cId="2695522019" sldId="269"/>
            <ac:spMk id="3" creationId="{0600842D-8DA7-F350-C382-554DA9D23F7E}"/>
          </ac:spMkLst>
        </pc:spChg>
        <pc:picChg chg="add mod">
          <ac:chgData name="Alex Lee" userId="a772afd31dbfad4f" providerId="LiveId" clId="{5FA26A04-092D-4064-A2AC-059500E83B48}" dt="2025-04-21T06:50:38.134" v="704"/>
          <ac:picMkLst>
            <pc:docMk/>
            <pc:sldMk cId="2695522019" sldId="269"/>
            <ac:picMk id="4" creationId="{11108573-B669-10B5-DA05-7B538A78FDD7}"/>
          </ac:picMkLst>
        </pc:picChg>
        <pc:picChg chg="add mod">
          <ac:chgData name="Alex Lee" userId="a772afd31dbfad4f" providerId="LiveId" clId="{5FA26A04-092D-4064-A2AC-059500E83B48}" dt="2025-04-21T06:50:52.781" v="706"/>
          <ac:picMkLst>
            <pc:docMk/>
            <pc:sldMk cId="2695522019" sldId="269"/>
            <ac:picMk id="5" creationId="{C2ED4A0B-E410-5B36-A777-A92CC6081A21}"/>
          </ac:picMkLst>
        </pc:picChg>
        <pc:picChg chg="add mod">
          <ac:chgData name="Alex Lee" userId="a772afd31dbfad4f" providerId="LiveId" clId="{5FA26A04-092D-4064-A2AC-059500E83B48}" dt="2025-04-21T10:10:07.215" v="1327" actId="1076"/>
          <ac:picMkLst>
            <pc:docMk/>
            <pc:sldMk cId="2695522019" sldId="269"/>
            <ac:picMk id="7" creationId="{D77D233C-CFFB-9129-39C5-5817FB891ED4}"/>
          </ac:picMkLst>
        </pc:picChg>
        <pc:picChg chg="add mod">
          <ac:chgData name="Alex Lee" userId="a772afd31dbfad4f" providerId="LiveId" clId="{5FA26A04-092D-4064-A2AC-059500E83B48}" dt="2025-04-21T09:55:57.285" v="1181" actId="1076"/>
          <ac:picMkLst>
            <pc:docMk/>
            <pc:sldMk cId="2695522019" sldId="269"/>
            <ac:picMk id="9" creationId="{E2DB0165-F241-6846-87B4-47098E9B94EB}"/>
          </ac:picMkLst>
        </pc:picChg>
      </pc:sldChg>
      <pc:sldChg chg="addSp delSp modSp new mod">
        <pc:chgData name="Alex Lee" userId="a772afd31dbfad4f" providerId="LiveId" clId="{5FA26A04-092D-4064-A2AC-059500E83B48}" dt="2025-04-21T10:14:16.986" v="1365" actId="14100"/>
        <pc:sldMkLst>
          <pc:docMk/>
          <pc:sldMk cId="442098905" sldId="270"/>
        </pc:sldMkLst>
        <pc:spChg chg="mod">
          <ac:chgData name="Alex Lee" userId="a772afd31dbfad4f" providerId="LiveId" clId="{5FA26A04-092D-4064-A2AC-059500E83B48}" dt="2025-04-21T10:14:09.318" v="1363" actId="20577"/>
          <ac:spMkLst>
            <pc:docMk/>
            <pc:sldMk cId="442098905" sldId="270"/>
            <ac:spMk id="2" creationId="{38D0A9FF-912B-443C-0D1F-F8693F0AC7E0}"/>
          </ac:spMkLst>
        </pc:spChg>
        <pc:spChg chg="del">
          <ac:chgData name="Alex Lee" userId="a772afd31dbfad4f" providerId="LiveId" clId="{5FA26A04-092D-4064-A2AC-059500E83B48}" dt="2025-04-21T06:53:02.585" v="727" actId="931"/>
          <ac:spMkLst>
            <pc:docMk/>
            <pc:sldMk cId="442098905" sldId="270"/>
            <ac:spMk id="3" creationId="{2E64D3E9-EA68-7401-1CCE-B13FA3FFA75A}"/>
          </ac:spMkLst>
        </pc:spChg>
        <pc:picChg chg="add mod">
          <ac:chgData name="Alex Lee" userId="a772afd31dbfad4f" providerId="LiveId" clId="{5FA26A04-092D-4064-A2AC-059500E83B48}" dt="2025-04-21T10:14:03.781" v="1358" actId="14100"/>
          <ac:picMkLst>
            <pc:docMk/>
            <pc:sldMk cId="442098905" sldId="270"/>
            <ac:picMk id="5" creationId="{E9594B1A-7F95-24AC-5014-7427B2E47C6B}"/>
          </ac:picMkLst>
        </pc:picChg>
        <pc:picChg chg="add mod">
          <ac:chgData name="Alex Lee" userId="a772afd31dbfad4f" providerId="LiveId" clId="{5FA26A04-092D-4064-A2AC-059500E83B48}" dt="2025-04-21T10:14:16.986" v="1365" actId="14100"/>
          <ac:picMkLst>
            <pc:docMk/>
            <pc:sldMk cId="442098905" sldId="270"/>
            <ac:picMk id="7" creationId="{A1E47612-5676-1B4E-DF31-7CE21822CBE3}"/>
          </ac:picMkLst>
        </pc:picChg>
      </pc:sldChg>
      <pc:sldChg chg="addSp delSp modSp new mod">
        <pc:chgData name="Alex Lee" userId="a772afd31dbfad4f" providerId="LiveId" clId="{5FA26A04-092D-4064-A2AC-059500E83B48}" dt="2025-04-21T10:10:48.222" v="1330" actId="20577"/>
        <pc:sldMkLst>
          <pc:docMk/>
          <pc:sldMk cId="1957184723" sldId="271"/>
        </pc:sldMkLst>
        <pc:spChg chg="mod">
          <ac:chgData name="Alex Lee" userId="a772afd31dbfad4f" providerId="LiveId" clId="{5FA26A04-092D-4064-A2AC-059500E83B48}" dt="2025-04-21T10:10:48.222" v="1330" actId="20577"/>
          <ac:spMkLst>
            <pc:docMk/>
            <pc:sldMk cId="1957184723" sldId="271"/>
            <ac:spMk id="2" creationId="{CA85E3DB-6827-9531-1624-3FFE2D2B03A8}"/>
          </ac:spMkLst>
        </pc:spChg>
        <pc:spChg chg="del">
          <ac:chgData name="Alex Lee" userId="a772afd31dbfad4f" providerId="LiveId" clId="{5FA26A04-092D-4064-A2AC-059500E83B48}" dt="2025-04-21T06:52:27.470" v="718" actId="931"/>
          <ac:spMkLst>
            <pc:docMk/>
            <pc:sldMk cId="1957184723" sldId="271"/>
            <ac:spMk id="3" creationId="{F58236C1-0757-DB53-3EC4-269578BE0102}"/>
          </ac:spMkLst>
        </pc:spChg>
        <pc:picChg chg="add mod">
          <ac:chgData name="Alex Lee" userId="a772afd31dbfad4f" providerId="LiveId" clId="{5FA26A04-092D-4064-A2AC-059500E83B48}" dt="2025-04-21T09:15:52.814" v="1110" actId="14100"/>
          <ac:picMkLst>
            <pc:docMk/>
            <pc:sldMk cId="1957184723" sldId="271"/>
            <ac:picMk id="5" creationId="{304696F8-7C52-4C85-9252-9AEE24DFB954}"/>
          </ac:picMkLst>
        </pc:picChg>
        <pc:picChg chg="add mod">
          <ac:chgData name="Alex Lee" userId="a772afd31dbfad4f" providerId="LiveId" clId="{5FA26A04-092D-4064-A2AC-059500E83B48}" dt="2025-04-21T09:15:56.456" v="1111" actId="14100"/>
          <ac:picMkLst>
            <pc:docMk/>
            <pc:sldMk cId="1957184723" sldId="271"/>
            <ac:picMk id="7" creationId="{FD86C588-A7E5-B345-9EAA-9C29118A555D}"/>
          </ac:picMkLst>
        </pc:picChg>
      </pc:sldChg>
      <pc:sldChg chg="delSp modSp add mod setBg delDesignElem">
        <pc:chgData name="Alex Lee" userId="a772afd31dbfad4f" providerId="LiveId" clId="{5FA26A04-092D-4064-A2AC-059500E83B48}" dt="2025-04-21T10:20:50.667" v="1386" actId="6549"/>
        <pc:sldMkLst>
          <pc:docMk/>
          <pc:sldMk cId="357880905" sldId="2587"/>
        </pc:sldMkLst>
        <pc:spChg chg="mod">
          <ac:chgData name="Alex Lee" userId="a772afd31dbfad4f" providerId="LiveId" clId="{5FA26A04-092D-4064-A2AC-059500E83B48}" dt="2025-04-21T10:20:50.667" v="1386" actId="6549"/>
          <ac:spMkLst>
            <pc:docMk/>
            <pc:sldMk cId="357880905" sldId="2587"/>
            <ac:spMk id="2" creationId="{BD0CCFD1-7079-FE4D-CA29-17BB2E1AA181}"/>
          </ac:spMkLst>
        </pc:spChg>
        <pc:spChg chg="mod">
          <ac:chgData name="Alex Lee" userId="a772afd31dbfad4f" providerId="LiveId" clId="{5FA26A04-092D-4064-A2AC-059500E83B48}" dt="2025-04-21T10:05:24.608" v="1302" actId="27636"/>
          <ac:spMkLst>
            <pc:docMk/>
            <pc:sldMk cId="357880905" sldId="2587"/>
            <ac:spMk id="4" creationId="{8531B7A2-E190-45D9-5C26-5B10628CAAF1}"/>
          </ac:spMkLst>
        </pc:spChg>
        <pc:spChg chg="del">
          <ac:chgData name="Alex Lee" userId="a772afd31dbfad4f" providerId="LiveId" clId="{5FA26A04-092D-4064-A2AC-059500E83B48}" dt="2025-04-21T06:55:59.707" v="741"/>
          <ac:spMkLst>
            <pc:docMk/>
            <pc:sldMk cId="357880905" sldId="2587"/>
            <ac:spMk id="10" creationId="{2961259D-605E-E200-FF9F-7C8C71D7C8E4}"/>
          </ac:spMkLst>
        </pc:spChg>
        <pc:picChg chg="mod">
          <ac:chgData name="Alex Lee" userId="a772afd31dbfad4f" providerId="LiveId" clId="{5FA26A04-092D-4064-A2AC-059500E83B48}" dt="2025-04-21T10:05:31.385" v="1303" actId="14100"/>
          <ac:picMkLst>
            <pc:docMk/>
            <pc:sldMk cId="357880905" sldId="2587"/>
            <ac:picMk id="5" creationId="{A54AE22F-053C-4292-AC3E-87EF3E4770F3}"/>
          </ac:picMkLst>
        </pc:picChg>
      </pc:sldChg>
      <pc:sldChg chg="addSp modSp new mod">
        <pc:chgData name="Alex Lee" userId="a772afd31dbfad4f" providerId="LiveId" clId="{5FA26A04-092D-4064-A2AC-059500E83B48}" dt="2025-04-21T10:04:06.883" v="1270" actId="1076"/>
        <pc:sldMkLst>
          <pc:docMk/>
          <pc:sldMk cId="2073202671" sldId="2588"/>
        </pc:sldMkLst>
        <pc:spChg chg="mod">
          <ac:chgData name="Alex Lee" userId="a772afd31dbfad4f" providerId="LiveId" clId="{5FA26A04-092D-4064-A2AC-059500E83B48}" dt="2025-04-21T10:03:48.504" v="1268" actId="255"/>
          <ac:spMkLst>
            <pc:docMk/>
            <pc:sldMk cId="2073202671" sldId="2588"/>
            <ac:spMk id="2" creationId="{F9C1BEA6-91BD-49A0-FFEC-F05C2E0E68B4}"/>
          </ac:spMkLst>
        </pc:spChg>
        <pc:spChg chg="mod">
          <ac:chgData name="Alex Lee" userId="a772afd31dbfad4f" providerId="LiveId" clId="{5FA26A04-092D-4064-A2AC-059500E83B48}" dt="2025-04-21T10:02:18.474" v="1267" actId="14100"/>
          <ac:spMkLst>
            <pc:docMk/>
            <pc:sldMk cId="2073202671" sldId="2588"/>
            <ac:spMk id="3" creationId="{E7E290D1-8E6D-F6E6-2A48-65AA0293E458}"/>
          </ac:spMkLst>
        </pc:spChg>
        <pc:spChg chg="add mod">
          <ac:chgData name="Alex Lee" userId="a772afd31dbfad4f" providerId="LiveId" clId="{5FA26A04-092D-4064-A2AC-059500E83B48}" dt="2025-04-21T10:04:06.883" v="1270" actId="1076"/>
          <ac:spMkLst>
            <pc:docMk/>
            <pc:sldMk cId="2073202671" sldId="2588"/>
            <ac:spMk id="4" creationId="{BDD553DD-15AF-F069-BD47-96927C02C8D0}"/>
          </ac:spMkLst>
        </pc:spChg>
        <pc:spChg chg="add mod">
          <ac:chgData name="Alex Lee" userId="a772afd31dbfad4f" providerId="LiveId" clId="{5FA26A04-092D-4064-A2AC-059500E83B48}" dt="2025-04-21T10:04:06.883" v="1270" actId="1076"/>
          <ac:spMkLst>
            <pc:docMk/>
            <pc:sldMk cId="2073202671" sldId="2588"/>
            <ac:spMk id="5" creationId="{E3926228-2C3F-BD9F-CB32-7F886CDEAE11}"/>
          </ac:spMkLst>
        </pc:spChg>
        <pc:spChg chg="add mod">
          <ac:chgData name="Alex Lee" userId="a772afd31dbfad4f" providerId="LiveId" clId="{5FA26A04-092D-4064-A2AC-059500E83B48}" dt="2025-04-21T10:04:06.883" v="1270" actId="1076"/>
          <ac:spMkLst>
            <pc:docMk/>
            <pc:sldMk cId="2073202671" sldId="2588"/>
            <ac:spMk id="6" creationId="{E9015729-360F-B265-3A53-C4DA1952647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6D42C9-2B16-42F0-8EF0-BB04682A1184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D1AD39E-9A5A-4B5C-9BAF-E6E9453F2DEC}">
      <dgm:prSet custT="1"/>
      <dgm:spPr/>
      <dgm:t>
        <a:bodyPr/>
        <a:lstStyle/>
        <a:p>
          <a:r>
            <a:rPr lang="zh-TW" sz="2400" dirty="0">
              <a:latin typeface="標楷體" panose="03000509000000000000" pitchFamily="65" charset="-120"/>
              <a:ea typeface="標楷體" panose="03000509000000000000" pitchFamily="65" charset="-120"/>
            </a:rPr>
            <a:t>專案</a:t>
          </a:r>
          <a:r>
            <a:rPr lang="en-US" sz="2400" dirty="0" err="1">
              <a:latin typeface="標楷體" panose="03000509000000000000" pitchFamily="65" charset="-120"/>
              <a:ea typeface="標楷體" panose="03000509000000000000" pitchFamily="65" charset="-120"/>
            </a:rPr>
            <a:t>名稱：互動式格林童話</a:t>
          </a:r>
          <a:endParaRPr lang="en-US" sz="24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3E02180-E1AC-4B9C-8F54-5CD62EF77DA7}" type="parTrans" cxnId="{27038D25-B3CA-4E43-BE06-9B5ED4FFCCD8}">
      <dgm:prSet/>
      <dgm:spPr/>
      <dgm:t>
        <a:bodyPr/>
        <a:lstStyle/>
        <a:p>
          <a:endParaRPr lang="en-US"/>
        </a:p>
      </dgm:t>
    </dgm:pt>
    <dgm:pt modelId="{F576E9F1-6D1C-4786-9EA6-9265AA514912}" type="sibTrans" cxnId="{27038D25-B3CA-4E43-BE06-9B5ED4FFCCD8}">
      <dgm:prSet/>
      <dgm:spPr/>
      <dgm:t>
        <a:bodyPr/>
        <a:lstStyle/>
        <a:p>
          <a:endParaRPr lang="en-US"/>
        </a:p>
      </dgm:t>
    </dgm:pt>
    <dgm:pt modelId="{5BC14493-73FE-4CB5-AA56-B8F947369B9B}">
      <dgm:prSet custT="1"/>
      <dgm:spPr/>
      <dgm:t>
        <a:bodyPr/>
        <a:lstStyle/>
        <a:p>
          <a:endParaRPr 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8101DEF-279F-49E2-BD9E-E2D6696CFCC3}" type="parTrans" cxnId="{C67994A9-F189-4D00-88DC-D7B1F3135518}">
      <dgm:prSet/>
      <dgm:spPr/>
      <dgm:t>
        <a:bodyPr/>
        <a:lstStyle/>
        <a:p>
          <a:endParaRPr lang="en-US"/>
        </a:p>
      </dgm:t>
    </dgm:pt>
    <dgm:pt modelId="{81844F2C-ED62-4442-B05E-4851F4F450E9}" type="sibTrans" cxnId="{C67994A9-F189-4D00-88DC-D7B1F3135518}">
      <dgm:prSet/>
      <dgm:spPr/>
      <dgm:t>
        <a:bodyPr/>
        <a:lstStyle/>
        <a:p>
          <a:endParaRPr lang="en-US"/>
        </a:p>
      </dgm:t>
    </dgm:pt>
    <dgm:pt modelId="{641E182A-7655-4BD0-A445-D4BB12EC4231}">
      <dgm:prSet custT="1"/>
      <dgm:spPr/>
      <dgm:t>
        <a:bodyPr/>
        <a:lstStyle/>
        <a:p>
          <a:pPr>
            <a:buNone/>
          </a:pPr>
          <a:r>
            <a:rPr lang="zh-TW" sz="1600" dirty="0">
              <a:latin typeface="標楷體" panose="03000509000000000000" pitchFamily="65" charset="-120"/>
              <a:ea typeface="標楷體" panose="03000509000000000000" pitchFamily="65" charset="-120"/>
            </a:rPr>
            <a:t>組長： </a:t>
          </a:r>
          <a:r>
            <a:rPr lang="en-US" sz="1600" dirty="0">
              <a:latin typeface="標楷體" panose="03000509000000000000" pitchFamily="65" charset="-120"/>
              <a:ea typeface="標楷體" panose="03000509000000000000" pitchFamily="65" charset="-120"/>
            </a:rPr>
            <a:t>112221476</a:t>
          </a:r>
          <a:r>
            <a:rPr lang="zh-TW" sz="1600" dirty="0">
              <a:latin typeface="標楷體" panose="03000509000000000000" pitchFamily="65" charset="-120"/>
              <a:ea typeface="標楷體" panose="03000509000000000000" pitchFamily="65" charset="-120"/>
            </a:rPr>
            <a:t>譚培成</a:t>
          </a:r>
          <a:endParaRPr lang="en-US" altLang="zh-TW" sz="16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>
            <a:buNone/>
          </a:pPr>
          <a:r>
            <a:rPr lang="zh-TW" sz="1600" dirty="0">
              <a:latin typeface="標楷體" panose="03000509000000000000" pitchFamily="65" charset="-120"/>
              <a:ea typeface="標楷體" panose="03000509000000000000" pitchFamily="65" charset="-120"/>
            </a:rPr>
            <a:t>組員：</a:t>
          </a:r>
          <a:endParaRPr lang="en-US" altLang="zh-TW" sz="16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>
            <a:buNone/>
          </a:pPr>
          <a:r>
            <a:rPr lang="en-US" sz="1600" dirty="0">
              <a:latin typeface="標楷體" panose="03000509000000000000" pitchFamily="65" charset="-120"/>
              <a:ea typeface="標楷體" panose="03000509000000000000" pitchFamily="65" charset="-120"/>
            </a:rPr>
            <a:t>112270042</a:t>
          </a:r>
          <a:r>
            <a: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rPr>
            <a:t>李</a:t>
          </a:r>
          <a:r>
            <a:rPr lang="zh-TW" sz="1600" dirty="0">
              <a:latin typeface="標楷體" panose="03000509000000000000" pitchFamily="65" charset="-120"/>
              <a:ea typeface="標楷體" panose="03000509000000000000" pitchFamily="65" charset="-120"/>
            </a:rPr>
            <a:t>能</a:t>
          </a:r>
          <a:r>
            <a: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rPr>
            <a:t>安</a:t>
          </a:r>
          <a:endParaRPr lang="en-US" altLang="zh-TW" sz="16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>
            <a:buNone/>
          </a:pPr>
          <a:r>
            <a:rPr lang="en-US" sz="1600" dirty="0">
              <a:latin typeface="標楷體" panose="03000509000000000000" pitchFamily="65" charset="-120"/>
              <a:ea typeface="標楷體" panose="03000509000000000000" pitchFamily="65" charset="-120"/>
            </a:rPr>
            <a:t>113194172</a:t>
          </a:r>
          <a:r>
            <a:rPr lang="zh-TW" sz="1600" dirty="0">
              <a:latin typeface="標楷體" panose="03000509000000000000" pitchFamily="65" charset="-120"/>
              <a:ea typeface="標楷體" panose="03000509000000000000" pitchFamily="65" charset="-120"/>
            </a:rPr>
            <a:t>許</a:t>
          </a:r>
          <a:r>
            <a: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rPr>
            <a:t>佳語</a:t>
          </a:r>
          <a:endParaRPr lang="en-US" altLang="zh-TW" sz="16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>
            <a:buNone/>
          </a:pPr>
          <a:r>
            <a:rPr lang="en-US" sz="1600" dirty="0">
              <a:latin typeface="標楷體" panose="03000509000000000000" pitchFamily="65" charset="-120"/>
              <a:ea typeface="標楷體" panose="03000509000000000000" pitchFamily="65" charset="-120"/>
            </a:rPr>
            <a:t>113170501</a:t>
          </a:r>
          <a:r>
            <a:rPr lang="zh-TW" sz="1600" dirty="0">
              <a:latin typeface="標楷體" panose="03000509000000000000" pitchFamily="65" charset="-120"/>
              <a:ea typeface="標楷體" panose="03000509000000000000" pitchFamily="65" charset="-120"/>
            </a:rPr>
            <a:t>謝順</a:t>
          </a:r>
          <a:r>
            <a: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rPr>
            <a:t>隆</a:t>
          </a:r>
          <a:endParaRPr lang="en-US" altLang="zh-TW" sz="16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>
            <a:buNone/>
          </a:pPr>
          <a:r>
            <a:rPr lang="en-US" sz="1600" dirty="0">
              <a:latin typeface="標楷體" panose="03000509000000000000" pitchFamily="65" charset="-120"/>
              <a:ea typeface="標楷體" panose="03000509000000000000" pitchFamily="65" charset="-120"/>
            </a:rPr>
            <a:t>113170134</a:t>
          </a:r>
          <a:r>
            <a:rPr lang="zh-TW" sz="1600" dirty="0">
              <a:latin typeface="標楷體" panose="03000509000000000000" pitchFamily="65" charset="-120"/>
              <a:ea typeface="標楷體" panose="03000509000000000000" pitchFamily="65" charset="-120"/>
            </a:rPr>
            <a:t>董亦辰</a:t>
          </a:r>
          <a:endParaRPr lang="en-US" altLang="zh-TW" sz="16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>
            <a:buNone/>
          </a:pPr>
          <a:r>
            <a:rPr lang="en-US" sz="1600" dirty="0">
              <a:latin typeface="標楷體" panose="03000509000000000000" pitchFamily="65" charset="-120"/>
              <a:ea typeface="標楷體" panose="03000509000000000000" pitchFamily="65" charset="-120"/>
            </a:rPr>
            <a:t>113294207</a:t>
          </a:r>
          <a:r>
            <a:rPr lang="zh-TW" sz="1600" dirty="0">
              <a:latin typeface="標楷體" panose="03000509000000000000" pitchFamily="65" charset="-120"/>
              <a:ea typeface="標楷體" panose="03000509000000000000" pitchFamily="65" charset="-120"/>
            </a:rPr>
            <a:t>于樂洋</a:t>
          </a:r>
          <a:endParaRPr lang="en-US" altLang="zh-TW" sz="16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>
            <a:buNone/>
          </a:pPr>
          <a:endParaRPr lang="en-US" altLang="zh-TW" sz="16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>
            <a:buNone/>
          </a:pPr>
          <a:r>
            <a: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rPr>
            <a:t>指導老師</a:t>
          </a:r>
          <a:r>
            <a: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rPr>
            <a:t>:</a:t>
          </a:r>
          <a:r>
            <a: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rPr>
            <a:t>賴素純</a:t>
          </a:r>
          <a:endParaRPr lang="en-US" altLang="zh-TW" sz="16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>
            <a:buNone/>
          </a:pPr>
          <a:endParaRPr lang="en-US" altLang="zh-TW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67629D4-3D6B-420D-8EF5-ABAFA0E5870F}" type="parTrans" cxnId="{10377EA7-02AF-4B21-8215-99AF2D5E12C2}">
      <dgm:prSet/>
      <dgm:spPr/>
      <dgm:t>
        <a:bodyPr/>
        <a:lstStyle/>
        <a:p>
          <a:endParaRPr lang="zh-TW" altLang="en-US"/>
        </a:p>
      </dgm:t>
    </dgm:pt>
    <dgm:pt modelId="{4A8E6A6F-3446-48F8-97FF-73EA882339BA}" type="sibTrans" cxnId="{10377EA7-02AF-4B21-8215-99AF2D5E12C2}">
      <dgm:prSet/>
      <dgm:spPr/>
      <dgm:t>
        <a:bodyPr/>
        <a:lstStyle/>
        <a:p>
          <a:endParaRPr lang="zh-TW" altLang="en-US"/>
        </a:p>
      </dgm:t>
    </dgm:pt>
    <dgm:pt modelId="{462FA244-BB5D-4579-A596-B7AF4EDD994E}" type="pres">
      <dgm:prSet presAssocID="{806D42C9-2B16-42F0-8EF0-BB04682A1184}" presName="vert0" presStyleCnt="0">
        <dgm:presLayoutVars>
          <dgm:dir/>
          <dgm:animOne val="branch"/>
          <dgm:animLvl val="lvl"/>
        </dgm:presLayoutVars>
      </dgm:prSet>
      <dgm:spPr/>
    </dgm:pt>
    <dgm:pt modelId="{FBF3C166-1C13-439A-A6B3-75852C789736}" type="pres">
      <dgm:prSet presAssocID="{3D1AD39E-9A5A-4B5C-9BAF-E6E9453F2DEC}" presName="thickLine" presStyleLbl="alignNode1" presStyleIdx="0" presStyleCnt="3"/>
      <dgm:spPr/>
    </dgm:pt>
    <dgm:pt modelId="{AB26F6C8-6E61-4BCC-A722-336D7F88CAB2}" type="pres">
      <dgm:prSet presAssocID="{3D1AD39E-9A5A-4B5C-9BAF-E6E9453F2DEC}" presName="horz1" presStyleCnt="0"/>
      <dgm:spPr/>
    </dgm:pt>
    <dgm:pt modelId="{4607F7CB-BA51-4C22-B2D9-87AD847F365D}" type="pres">
      <dgm:prSet presAssocID="{3D1AD39E-9A5A-4B5C-9BAF-E6E9453F2DEC}" presName="tx1" presStyleLbl="revTx" presStyleIdx="0" presStyleCnt="3"/>
      <dgm:spPr/>
    </dgm:pt>
    <dgm:pt modelId="{E8952A05-343D-4BF8-9D3D-57390ED14F32}" type="pres">
      <dgm:prSet presAssocID="{3D1AD39E-9A5A-4B5C-9BAF-E6E9453F2DEC}" presName="vert1" presStyleCnt="0"/>
      <dgm:spPr/>
    </dgm:pt>
    <dgm:pt modelId="{991CE36C-2F20-435A-A6EC-E0A05B87A6EF}" type="pres">
      <dgm:prSet presAssocID="{641E182A-7655-4BD0-A445-D4BB12EC4231}" presName="thickLine" presStyleLbl="alignNode1" presStyleIdx="1" presStyleCnt="3" custLinFactNeighborY="-43224"/>
      <dgm:spPr/>
    </dgm:pt>
    <dgm:pt modelId="{AEECE8D9-AF30-4FB6-94A2-946E88A5717F}" type="pres">
      <dgm:prSet presAssocID="{641E182A-7655-4BD0-A445-D4BB12EC4231}" presName="horz1" presStyleCnt="0"/>
      <dgm:spPr/>
    </dgm:pt>
    <dgm:pt modelId="{3C61F1EC-CE94-4CAD-8108-A92FD3F1747A}" type="pres">
      <dgm:prSet presAssocID="{641E182A-7655-4BD0-A445-D4BB12EC4231}" presName="tx1" presStyleLbl="revTx" presStyleIdx="1" presStyleCnt="3"/>
      <dgm:spPr/>
    </dgm:pt>
    <dgm:pt modelId="{045CF346-FC81-4AC2-A9D2-CC8331DCA1B1}" type="pres">
      <dgm:prSet presAssocID="{641E182A-7655-4BD0-A445-D4BB12EC4231}" presName="vert1" presStyleCnt="0"/>
      <dgm:spPr/>
    </dgm:pt>
    <dgm:pt modelId="{F8E21AD1-69DF-4D82-9C38-E326C88F56ED}" type="pres">
      <dgm:prSet presAssocID="{5BC14493-73FE-4CB5-AA56-B8F947369B9B}" presName="thickLine" presStyleLbl="alignNode1" presStyleIdx="2" presStyleCnt="3" custLinFactNeighborX="-1541" custLinFactNeighborY="-36399"/>
      <dgm:spPr/>
    </dgm:pt>
    <dgm:pt modelId="{2E65FB27-A771-4CF0-907E-43713140DB95}" type="pres">
      <dgm:prSet presAssocID="{5BC14493-73FE-4CB5-AA56-B8F947369B9B}" presName="horz1" presStyleCnt="0"/>
      <dgm:spPr/>
    </dgm:pt>
    <dgm:pt modelId="{4E1C9554-6160-4520-ABD4-8C90159DDE92}" type="pres">
      <dgm:prSet presAssocID="{5BC14493-73FE-4CB5-AA56-B8F947369B9B}" presName="tx1" presStyleLbl="revTx" presStyleIdx="2" presStyleCnt="3"/>
      <dgm:spPr/>
    </dgm:pt>
    <dgm:pt modelId="{267B8C54-54CA-46A1-B06A-406EAD0874DB}" type="pres">
      <dgm:prSet presAssocID="{5BC14493-73FE-4CB5-AA56-B8F947369B9B}" presName="vert1" presStyleCnt="0"/>
      <dgm:spPr/>
    </dgm:pt>
  </dgm:ptLst>
  <dgm:cxnLst>
    <dgm:cxn modelId="{27038D25-B3CA-4E43-BE06-9B5ED4FFCCD8}" srcId="{806D42C9-2B16-42F0-8EF0-BB04682A1184}" destId="{3D1AD39E-9A5A-4B5C-9BAF-E6E9453F2DEC}" srcOrd="0" destOrd="0" parTransId="{A3E02180-E1AC-4B9C-8F54-5CD62EF77DA7}" sibTransId="{F576E9F1-6D1C-4786-9EA6-9265AA514912}"/>
    <dgm:cxn modelId="{33297840-C489-4847-86DA-82D713F1356C}" type="presOf" srcId="{641E182A-7655-4BD0-A445-D4BB12EC4231}" destId="{3C61F1EC-CE94-4CAD-8108-A92FD3F1747A}" srcOrd="0" destOrd="0" presId="urn:microsoft.com/office/officeart/2008/layout/LinedList"/>
    <dgm:cxn modelId="{948B9A88-533D-48F1-ADC9-76741DE6705F}" type="presOf" srcId="{806D42C9-2B16-42F0-8EF0-BB04682A1184}" destId="{462FA244-BB5D-4579-A596-B7AF4EDD994E}" srcOrd="0" destOrd="0" presId="urn:microsoft.com/office/officeart/2008/layout/LinedList"/>
    <dgm:cxn modelId="{138905A6-5EEA-4FA1-9B05-9695732F286A}" type="presOf" srcId="{3D1AD39E-9A5A-4B5C-9BAF-E6E9453F2DEC}" destId="{4607F7CB-BA51-4C22-B2D9-87AD847F365D}" srcOrd="0" destOrd="0" presId="urn:microsoft.com/office/officeart/2008/layout/LinedList"/>
    <dgm:cxn modelId="{10377EA7-02AF-4B21-8215-99AF2D5E12C2}" srcId="{806D42C9-2B16-42F0-8EF0-BB04682A1184}" destId="{641E182A-7655-4BD0-A445-D4BB12EC4231}" srcOrd="1" destOrd="0" parTransId="{D67629D4-3D6B-420D-8EF5-ABAFA0E5870F}" sibTransId="{4A8E6A6F-3446-48F8-97FF-73EA882339BA}"/>
    <dgm:cxn modelId="{C67994A9-F189-4D00-88DC-D7B1F3135518}" srcId="{806D42C9-2B16-42F0-8EF0-BB04682A1184}" destId="{5BC14493-73FE-4CB5-AA56-B8F947369B9B}" srcOrd="2" destOrd="0" parTransId="{88101DEF-279F-49E2-BD9E-E2D6696CFCC3}" sibTransId="{81844F2C-ED62-4442-B05E-4851F4F450E9}"/>
    <dgm:cxn modelId="{734056E6-1A30-481D-931E-F52D39185722}" type="presOf" srcId="{5BC14493-73FE-4CB5-AA56-B8F947369B9B}" destId="{4E1C9554-6160-4520-ABD4-8C90159DDE92}" srcOrd="0" destOrd="0" presId="urn:microsoft.com/office/officeart/2008/layout/LinedList"/>
    <dgm:cxn modelId="{769546E9-17D1-4C78-8F7F-0FA430F34317}" type="presParOf" srcId="{462FA244-BB5D-4579-A596-B7AF4EDD994E}" destId="{FBF3C166-1C13-439A-A6B3-75852C789736}" srcOrd="0" destOrd="0" presId="urn:microsoft.com/office/officeart/2008/layout/LinedList"/>
    <dgm:cxn modelId="{72E979DA-CB7A-44AB-80D7-08FB713BB559}" type="presParOf" srcId="{462FA244-BB5D-4579-A596-B7AF4EDD994E}" destId="{AB26F6C8-6E61-4BCC-A722-336D7F88CAB2}" srcOrd="1" destOrd="0" presId="urn:microsoft.com/office/officeart/2008/layout/LinedList"/>
    <dgm:cxn modelId="{37D4C8B3-F95B-41FA-85C1-9A3B96114DF6}" type="presParOf" srcId="{AB26F6C8-6E61-4BCC-A722-336D7F88CAB2}" destId="{4607F7CB-BA51-4C22-B2D9-87AD847F365D}" srcOrd="0" destOrd="0" presId="urn:microsoft.com/office/officeart/2008/layout/LinedList"/>
    <dgm:cxn modelId="{C8133825-8CB4-46EE-ACB5-019215BF685C}" type="presParOf" srcId="{AB26F6C8-6E61-4BCC-A722-336D7F88CAB2}" destId="{E8952A05-343D-4BF8-9D3D-57390ED14F32}" srcOrd="1" destOrd="0" presId="urn:microsoft.com/office/officeart/2008/layout/LinedList"/>
    <dgm:cxn modelId="{06095553-2CF4-41C4-9934-0000C582DA27}" type="presParOf" srcId="{462FA244-BB5D-4579-A596-B7AF4EDD994E}" destId="{991CE36C-2F20-435A-A6EC-E0A05B87A6EF}" srcOrd="2" destOrd="0" presId="urn:microsoft.com/office/officeart/2008/layout/LinedList"/>
    <dgm:cxn modelId="{81E23E2A-C09B-4309-A81A-88B2649B686D}" type="presParOf" srcId="{462FA244-BB5D-4579-A596-B7AF4EDD994E}" destId="{AEECE8D9-AF30-4FB6-94A2-946E88A5717F}" srcOrd="3" destOrd="0" presId="urn:microsoft.com/office/officeart/2008/layout/LinedList"/>
    <dgm:cxn modelId="{85982AFC-1FA4-489C-9C95-270B263CB9BD}" type="presParOf" srcId="{AEECE8D9-AF30-4FB6-94A2-946E88A5717F}" destId="{3C61F1EC-CE94-4CAD-8108-A92FD3F1747A}" srcOrd="0" destOrd="0" presId="urn:microsoft.com/office/officeart/2008/layout/LinedList"/>
    <dgm:cxn modelId="{5C9367D1-0BB8-4EA7-B6C7-D471BE2C4F7D}" type="presParOf" srcId="{AEECE8D9-AF30-4FB6-94A2-946E88A5717F}" destId="{045CF346-FC81-4AC2-A9D2-CC8331DCA1B1}" srcOrd="1" destOrd="0" presId="urn:microsoft.com/office/officeart/2008/layout/LinedList"/>
    <dgm:cxn modelId="{FAF36567-3674-442F-B805-A8E0EB099232}" type="presParOf" srcId="{462FA244-BB5D-4579-A596-B7AF4EDD994E}" destId="{F8E21AD1-69DF-4D82-9C38-E326C88F56ED}" srcOrd="4" destOrd="0" presId="urn:microsoft.com/office/officeart/2008/layout/LinedList"/>
    <dgm:cxn modelId="{727E6A29-EB42-487A-9980-C935027EF1DD}" type="presParOf" srcId="{462FA244-BB5D-4579-A596-B7AF4EDD994E}" destId="{2E65FB27-A771-4CF0-907E-43713140DB95}" srcOrd="5" destOrd="0" presId="urn:microsoft.com/office/officeart/2008/layout/LinedList"/>
    <dgm:cxn modelId="{D9255F7F-E969-4B79-8D50-8C0139860AD4}" type="presParOf" srcId="{2E65FB27-A771-4CF0-907E-43713140DB95}" destId="{4E1C9554-6160-4520-ABD4-8C90159DDE92}" srcOrd="0" destOrd="0" presId="urn:microsoft.com/office/officeart/2008/layout/LinedList"/>
    <dgm:cxn modelId="{894CA59B-227D-44E7-81D3-AEBC3EE5921E}" type="presParOf" srcId="{2E65FB27-A771-4CF0-907E-43713140DB95}" destId="{267B8C54-54CA-46A1-B06A-406EAD0874D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599487-BB25-4BDF-9082-F9215744FD8E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796CE09-B90D-4653-8CB1-7ADE9957D463}">
      <dgm:prSet/>
      <dgm:spPr/>
      <dgm:t>
        <a:bodyPr/>
        <a:lstStyle/>
        <a:p>
          <a:r>
            <a:rPr lang="en-US" dirty="0" err="1">
              <a:latin typeface="標楷體" panose="03000509000000000000" pitchFamily="65" charset="-120"/>
              <a:ea typeface="標楷體" panose="03000509000000000000" pitchFamily="65" charset="-120"/>
            </a:rPr>
            <a:t>開發目標：以使用者選項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用</a:t>
          </a:r>
          <a:r>
            <a:rPr lang="en-US" dirty="0" err="1">
              <a:latin typeface="標楷體" panose="03000509000000000000" pitchFamily="65" charset="-120"/>
              <a:ea typeface="標楷體" panose="03000509000000000000" pitchFamily="65" charset="-120"/>
            </a:rPr>
            <a:t>AI生成童話故事，提升互動性與閱讀樂趣</a:t>
          </a:r>
          <a:endParaRPr 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840A552-6E26-4265-ABE3-1F2BE3FBFA70}" type="parTrans" cxnId="{15F61EF8-ECDB-41A0-8BDB-F6FBF57337CC}">
      <dgm:prSet/>
      <dgm:spPr/>
      <dgm:t>
        <a:bodyPr/>
        <a:lstStyle/>
        <a:p>
          <a:endParaRPr lang="en-US"/>
        </a:p>
      </dgm:t>
    </dgm:pt>
    <dgm:pt modelId="{31BF17EF-10B7-4DAD-A2E8-385909C328E3}" type="sibTrans" cxnId="{15F61EF8-ECDB-41A0-8BDB-F6FBF57337CC}">
      <dgm:prSet/>
      <dgm:spPr/>
      <dgm:t>
        <a:bodyPr/>
        <a:lstStyle/>
        <a:p>
          <a:endParaRPr lang="en-US"/>
        </a:p>
      </dgm:t>
    </dgm:pt>
    <dgm:pt modelId="{6531D266-D8A5-4A15-83AF-65E4FD8601DD}">
      <dgm:prSet/>
      <dgm:spPr/>
      <dgm:t>
        <a:bodyPr/>
        <a:lstStyle/>
        <a:p>
          <a:r>
            <a:rPr lang="en-US" dirty="0" err="1">
              <a:latin typeface="標楷體" panose="03000509000000000000" pitchFamily="65" charset="-120"/>
              <a:ea typeface="標楷體" panose="03000509000000000000" pitchFamily="65" charset="-120"/>
            </a:rPr>
            <a:t>組內分工</a:t>
          </a:r>
          <a:r>
            <a:rPr lang="en-US" dirty="0">
              <a:latin typeface="標楷體" panose="03000509000000000000" pitchFamily="65" charset="-120"/>
              <a:ea typeface="標楷體" panose="03000509000000000000" pitchFamily="65" charset="-120"/>
            </a:rPr>
            <a:t>：</a:t>
          </a:r>
        </a:p>
      </dgm:t>
    </dgm:pt>
    <dgm:pt modelId="{7C8B4275-46D5-49CE-B262-4C4C1DA447B2}" type="parTrans" cxnId="{FA0E20D7-771F-40B6-9745-814245CABB3F}">
      <dgm:prSet/>
      <dgm:spPr/>
      <dgm:t>
        <a:bodyPr/>
        <a:lstStyle/>
        <a:p>
          <a:endParaRPr lang="en-US"/>
        </a:p>
      </dgm:t>
    </dgm:pt>
    <dgm:pt modelId="{2E311F83-FF0E-4080-9B55-C0EF40D57F1E}" type="sibTrans" cxnId="{FA0E20D7-771F-40B6-9745-814245CABB3F}">
      <dgm:prSet/>
      <dgm:spPr/>
      <dgm:t>
        <a:bodyPr/>
        <a:lstStyle/>
        <a:p>
          <a:endParaRPr lang="en-US"/>
        </a:p>
      </dgm:t>
    </dgm:pt>
    <dgm:pt modelId="{803E2AAD-50E6-4167-AB6C-6419B872173B}">
      <dgm:prSet/>
      <dgm:spPr/>
      <dgm:t>
        <a:bodyPr/>
        <a:lstStyle/>
        <a:p>
          <a:r>
            <a:rPr lang="en-US" dirty="0"/>
            <a:t>-</a:t>
          </a:r>
          <a:r>
            <a:rPr lang="zh-TW" dirty="0">
              <a:latin typeface="標楷體" panose="03000509000000000000" pitchFamily="65" charset="-120"/>
              <a:ea typeface="標楷體" panose="03000509000000000000" pitchFamily="65" charset="-120"/>
            </a:rPr>
            <a:t>專案管理</a:t>
          </a:r>
          <a:r>
            <a:rPr lang="en-US" dirty="0">
              <a:latin typeface="標楷體" panose="03000509000000000000" pitchFamily="65" charset="-120"/>
              <a:ea typeface="標楷體" panose="03000509000000000000" pitchFamily="65" charset="-120"/>
            </a:rPr>
            <a:t>：</a:t>
          </a:r>
          <a:r>
            <a:rPr lang="en-US" dirty="0" err="1">
              <a:latin typeface="標楷體" panose="03000509000000000000" pitchFamily="65" charset="-120"/>
              <a:ea typeface="標楷體" panose="03000509000000000000" pitchFamily="65" charset="-120"/>
            </a:rPr>
            <a:t>譚培成</a:t>
          </a:r>
          <a:endParaRPr 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BC68EC4-4152-4878-B054-CEC4DD8B2753}" type="parTrans" cxnId="{69A3F016-7DDB-477F-BDC6-7BDF1308E430}">
      <dgm:prSet/>
      <dgm:spPr/>
      <dgm:t>
        <a:bodyPr/>
        <a:lstStyle/>
        <a:p>
          <a:endParaRPr lang="en-US"/>
        </a:p>
      </dgm:t>
    </dgm:pt>
    <dgm:pt modelId="{07714217-6759-49E0-B327-B1C25E5C2F8C}" type="sibTrans" cxnId="{69A3F016-7DDB-477F-BDC6-7BDF1308E430}">
      <dgm:prSet/>
      <dgm:spPr/>
      <dgm:t>
        <a:bodyPr/>
        <a:lstStyle/>
        <a:p>
          <a:endParaRPr lang="en-US"/>
        </a:p>
      </dgm:t>
    </dgm:pt>
    <dgm:pt modelId="{90A65E82-2355-4151-8F59-F14D4B6C0E60}">
      <dgm:prSet/>
      <dgm:spPr/>
      <dgm:t>
        <a:bodyPr/>
        <a:lstStyle/>
        <a:p>
          <a:r>
            <a:rPr lang="en-US" dirty="0"/>
            <a:t>-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程式開發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: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于樂洋</a:t>
          </a:r>
          <a:endParaRPr 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C3F23C3-7E34-4D07-918A-B8A3584C6BDB}" type="parTrans" cxnId="{622B6D5A-6C42-4CDB-A307-7C16F8AF5008}">
      <dgm:prSet/>
      <dgm:spPr/>
      <dgm:t>
        <a:bodyPr/>
        <a:lstStyle/>
        <a:p>
          <a:endParaRPr lang="en-US"/>
        </a:p>
      </dgm:t>
    </dgm:pt>
    <dgm:pt modelId="{AAF2627A-6673-4450-B129-B8065EBEE388}" type="sibTrans" cxnId="{622B6D5A-6C42-4CDB-A307-7C16F8AF5008}">
      <dgm:prSet/>
      <dgm:spPr/>
      <dgm:t>
        <a:bodyPr/>
        <a:lstStyle/>
        <a:p>
          <a:endParaRPr lang="en-US"/>
        </a:p>
      </dgm:t>
    </dgm:pt>
    <dgm:pt modelId="{0095CA2F-FD4B-4E43-9671-E8D29E4C7083}">
      <dgm:prSet/>
      <dgm:spPr/>
      <dgm:t>
        <a:bodyPr/>
        <a:lstStyle/>
        <a:p>
          <a:r>
            <a:rPr lang="en-US" dirty="0">
              <a:latin typeface="標楷體" panose="03000509000000000000" pitchFamily="65" charset="-120"/>
              <a:ea typeface="標楷體" panose="03000509000000000000" pitchFamily="65" charset="-120"/>
            </a:rPr>
            <a:t>- </a:t>
          </a:r>
          <a:r>
            <a:rPr lang="zh-TW" dirty="0">
              <a:latin typeface="標楷體" panose="03000509000000000000" pitchFamily="65" charset="-120"/>
              <a:ea typeface="標楷體" panose="03000509000000000000" pitchFamily="65" charset="-120"/>
            </a:rPr>
            <a:t>開發文件</a:t>
          </a:r>
          <a:r>
            <a:rPr lang="en-US" dirty="0">
              <a:latin typeface="標楷體" panose="03000509000000000000" pitchFamily="65" charset="-120"/>
              <a:ea typeface="標楷體" panose="03000509000000000000" pitchFamily="65" charset="-120"/>
            </a:rPr>
            <a:t>：</a:t>
          </a:r>
          <a:r>
            <a:rPr lang="en-US" dirty="0" err="1">
              <a:latin typeface="標楷體" panose="03000509000000000000" pitchFamily="65" charset="-120"/>
              <a:ea typeface="標楷體" panose="03000509000000000000" pitchFamily="65" charset="-120"/>
            </a:rPr>
            <a:t>許佳語</a:t>
          </a:r>
          <a:endParaRPr 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1539A00-8B25-446A-8239-EC9D35BF1C5D}" type="parTrans" cxnId="{B6FBE6C8-F6A2-4562-8C43-6D49B595D3EA}">
      <dgm:prSet/>
      <dgm:spPr/>
      <dgm:t>
        <a:bodyPr/>
        <a:lstStyle/>
        <a:p>
          <a:endParaRPr lang="en-US"/>
        </a:p>
      </dgm:t>
    </dgm:pt>
    <dgm:pt modelId="{F57D7FD1-49F6-495B-A20D-EC05828AEDC1}" type="sibTrans" cxnId="{B6FBE6C8-F6A2-4562-8C43-6D49B595D3EA}">
      <dgm:prSet/>
      <dgm:spPr/>
      <dgm:t>
        <a:bodyPr/>
        <a:lstStyle/>
        <a:p>
          <a:endParaRPr lang="en-US"/>
        </a:p>
      </dgm:t>
    </dgm:pt>
    <dgm:pt modelId="{A09B69D6-9B4B-46C2-89AA-2230C3AD26A4}">
      <dgm:prSet/>
      <dgm:spPr/>
      <dgm:t>
        <a:bodyPr/>
        <a:lstStyle/>
        <a:p>
          <a:r>
            <a:rPr lang="en-US" dirty="0">
              <a:latin typeface="標楷體" panose="03000509000000000000" pitchFamily="65" charset="-120"/>
              <a:ea typeface="標楷體" panose="03000509000000000000" pitchFamily="65" charset="-120"/>
            </a:rPr>
            <a:t>- </a:t>
          </a:r>
          <a:r>
            <a:rPr lang="en-US" dirty="0" err="1">
              <a:latin typeface="標楷體" panose="03000509000000000000" pitchFamily="65" charset="-120"/>
              <a:ea typeface="標楷體" panose="03000509000000000000" pitchFamily="65" charset="-120"/>
            </a:rPr>
            <a:t>使用手冊：董亦辰</a:t>
          </a:r>
          <a:endParaRPr 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EFB5EE9-263A-4ABA-B3C5-64D3065DBBB9}" type="parTrans" cxnId="{19C1FAD6-0C48-4189-BF44-4D42D2068C2F}">
      <dgm:prSet/>
      <dgm:spPr/>
      <dgm:t>
        <a:bodyPr/>
        <a:lstStyle/>
        <a:p>
          <a:endParaRPr lang="en-US"/>
        </a:p>
      </dgm:t>
    </dgm:pt>
    <dgm:pt modelId="{5D8BE035-775E-4B2A-B844-884C4866958B}" type="sibTrans" cxnId="{19C1FAD6-0C48-4189-BF44-4D42D2068C2F}">
      <dgm:prSet/>
      <dgm:spPr/>
      <dgm:t>
        <a:bodyPr/>
        <a:lstStyle/>
        <a:p>
          <a:endParaRPr lang="en-US"/>
        </a:p>
      </dgm:t>
    </dgm:pt>
    <dgm:pt modelId="{DE6F28AD-E2EE-4FA5-A0B3-D497A5D1E6A6}">
      <dgm:prSet/>
      <dgm:spPr/>
      <dgm:t>
        <a:bodyPr/>
        <a:lstStyle/>
        <a:p>
          <a:r>
            <a:rPr lang="en-US" dirty="0">
              <a:latin typeface="標楷體" panose="03000509000000000000" pitchFamily="65" charset="-120"/>
              <a:ea typeface="標楷體" panose="03000509000000000000" pitchFamily="65" charset="-120"/>
            </a:rPr>
            <a:t>- </a:t>
          </a:r>
          <a:r>
            <a:rPr lang="en-US" dirty="0" err="1">
              <a:latin typeface="標楷體" panose="03000509000000000000" pitchFamily="65" charset="-120"/>
              <a:ea typeface="標楷體" panose="03000509000000000000" pitchFamily="65" charset="-120"/>
            </a:rPr>
            <a:t>簡報製作：李能安</a:t>
          </a:r>
          <a:endParaRPr 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D3895B9-6037-4A97-9FBC-277CEC4DCB35}" type="parTrans" cxnId="{0150D6A2-378F-4EBB-AB34-32D2BC6E4715}">
      <dgm:prSet/>
      <dgm:spPr/>
      <dgm:t>
        <a:bodyPr/>
        <a:lstStyle/>
        <a:p>
          <a:endParaRPr lang="en-US"/>
        </a:p>
      </dgm:t>
    </dgm:pt>
    <dgm:pt modelId="{3D0F6D79-3225-4E03-84E2-7C97F53BB656}" type="sibTrans" cxnId="{0150D6A2-378F-4EBB-AB34-32D2BC6E4715}">
      <dgm:prSet/>
      <dgm:spPr/>
      <dgm:t>
        <a:bodyPr/>
        <a:lstStyle/>
        <a:p>
          <a:endParaRPr lang="en-US"/>
        </a:p>
      </dgm:t>
    </dgm:pt>
    <dgm:pt modelId="{9891BCE4-C65F-441C-AE7D-0C757A78402A}">
      <dgm:prSet/>
      <dgm:spPr/>
      <dgm:t>
        <a:bodyPr/>
        <a:lstStyle/>
        <a:p>
          <a:r>
            <a:rPr lang="en-US" dirty="0">
              <a:latin typeface="標楷體" panose="03000509000000000000" pitchFamily="65" charset="-120"/>
              <a:ea typeface="標楷體" panose="03000509000000000000" pitchFamily="65" charset="-120"/>
            </a:rPr>
            <a:t>- </a:t>
          </a:r>
          <a:r>
            <a:rPr lang="en-US" dirty="0" err="1">
              <a:latin typeface="標楷體" panose="03000509000000000000" pitchFamily="65" charset="-120"/>
              <a:ea typeface="標楷體" panose="03000509000000000000" pitchFamily="65" charset="-120"/>
            </a:rPr>
            <a:t>視訊報告：謝順隆</a:t>
          </a:r>
          <a:endParaRPr 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D6385B3-B32C-4137-A8D0-C42BF1C5617B}" type="parTrans" cxnId="{2A17378F-FA14-4DAA-A0A8-D6E5F14E580F}">
      <dgm:prSet/>
      <dgm:spPr/>
      <dgm:t>
        <a:bodyPr/>
        <a:lstStyle/>
        <a:p>
          <a:endParaRPr lang="en-US"/>
        </a:p>
      </dgm:t>
    </dgm:pt>
    <dgm:pt modelId="{8B34D87A-FE12-4CFC-9586-B98B820EDB3D}" type="sibTrans" cxnId="{2A17378F-FA14-4DAA-A0A8-D6E5F14E580F}">
      <dgm:prSet/>
      <dgm:spPr/>
      <dgm:t>
        <a:bodyPr/>
        <a:lstStyle/>
        <a:p>
          <a:endParaRPr lang="en-US"/>
        </a:p>
      </dgm:t>
    </dgm:pt>
    <dgm:pt modelId="{85B56828-57B2-48D2-9836-1F8C74698ABE}" type="pres">
      <dgm:prSet presAssocID="{0B599487-BB25-4BDF-9082-F9215744FD8E}" presName="linear" presStyleCnt="0">
        <dgm:presLayoutVars>
          <dgm:animLvl val="lvl"/>
          <dgm:resizeHandles val="exact"/>
        </dgm:presLayoutVars>
      </dgm:prSet>
      <dgm:spPr/>
    </dgm:pt>
    <dgm:pt modelId="{D7C60D80-48D1-4E3A-BE60-D6BAA4A2F4ED}" type="pres">
      <dgm:prSet presAssocID="{3796CE09-B90D-4653-8CB1-7ADE9957D463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628ECE19-A0F0-4C10-A40F-CDE1960FFAAA}" type="pres">
      <dgm:prSet presAssocID="{31BF17EF-10B7-4DAD-A2E8-385909C328E3}" presName="spacer" presStyleCnt="0"/>
      <dgm:spPr/>
    </dgm:pt>
    <dgm:pt modelId="{0C25F54E-4378-424B-BD69-7BF134BAC34F}" type="pres">
      <dgm:prSet presAssocID="{6531D266-D8A5-4A15-83AF-65E4FD8601DD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15F62DB4-065E-48FC-B527-B9A9735BA4C8}" type="pres">
      <dgm:prSet presAssocID="{2E311F83-FF0E-4080-9B55-C0EF40D57F1E}" presName="spacer" presStyleCnt="0"/>
      <dgm:spPr/>
    </dgm:pt>
    <dgm:pt modelId="{5A11FA96-9DC0-4E5D-BD26-A32078212F00}" type="pres">
      <dgm:prSet presAssocID="{803E2AAD-50E6-4167-AB6C-6419B872173B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FCA96DA5-082E-4A3E-A981-6698B48D81E8}" type="pres">
      <dgm:prSet presAssocID="{07714217-6759-49E0-B327-B1C25E5C2F8C}" presName="spacer" presStyleCnt="0"/>
      <dgm:spPr/>
    </dgm:pt>
    <dgm:pt modelId="{C001A520-7BF2-42ED-96B3-F81E63F79130}" type="pres">
      <dgm:prSet presAssocID="{90A65E82-2355-4151-8F59-F14D4B6C0E60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14A61A7E-EA4A-4155-A9EA-D61DF4707130}" type="pres">
      <dgm:prSet presAssocID="{AAF2627A-6673-4450-B129-B8065EBEE388}" presName="spacer" presStyleCnt="0"/>
      <dgm:spPr/>
    </dgm:pt>
    <dgm:pt modelId="{E81A2DDE-B321-470B-99EF-6B3A95121E80}" type="pres">
      <dgm:prSet presAssocID="{0095CA2F-FD4B-4E43-9671-E8D29E4C7083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172DA10A-3485-4030-BF4F-C4287EF75790}" type="pres">
      <dgm:prSet presAssocID="{F57D7FD1-49F6-495B-A20D-EC05828AEDC1}" presName="spacer" presStyleCnt="0"/>
      <dgm:spPr/>
    </dgm:pt>
    <dgm:pt modelId="{D76445FF-0001-4292-83C2-610F7CA50003}" type="pres">
      <dgm:prSet presAssocID="{A09B69D6-9B4B-46C2-89AA-2230C3AD26A4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E135A1AF-80F6-47D3-BF89-B4F16728422F}" type="pres">
      <dgm:prSet presAssocID="{5D8BE035-775E-4B2A-B844-884C4866958B}" presName="spacer" presStyleCnt="0"/>
      <dgm:spPr/>
    </dgm:pt>
    <dgm:pt modelId="{0456833C-A6D1-4F47-8D9C-5682A25D9D09}" type="pres">
      <dgm:prSet presAssocID="{DE6F28AD-E2EE-4FA5-A0B3-D497A5D1E6A6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B61B3971-854E-4851-BF57-7C26B8B03E89}" type="pres">
      <dgm:prSet presAssocID="{3D0F6D79-3225-4E03-84E2-7C97F53BB656}" presName="spacer" presStyleCnt="0"/>
      <dgm:spPr/>
    </dgm:pt>
    <dgm:pt modelId="{1EBD797E-A2F9-460E-AB57-B768A381DA03}" type="pres">
      <dgm:prSet presAssocID="{9891BCE4-C65F-441C-AE7D-0C757A78402A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69A3F016-7DDB-477F-BDC6-7BDF1308E430}" srcId="{0B599487-BB25-4BDF-9082-F9215744FD8E}" destId="{803E2AAD-50E6-4167-AB6C-6419B872173B}" srcOrd="2" destOrd="0" parTransId="{CBC68EC4-4152-4878-B054-CEC4DD8B2753}" sibTransId="{07714217-6759-49E0-B327-B1C25E5C2F8C}"/>
    <dgm:cxn modelId="{EEFBAA2E-8822-4E7B-93C4-F5ED2998CE23}" type="presOf" srcId="{0B599487-BB25-4BDF-9082-F9215744FD8E}" destId="{85B56828-57B2-48D2-9836-1F8C74698ABE}" srcOrd="0" destOrd="0" presId="urn:microsoft.com/office/officeart/2005/8/layout/vList2"/>
    <dgm:cxn modelId="{A8D45D42-D87C-4BD3-BB96-163DC9D708AB}" type="presOf" srcId="{3796CE09-B90D-4653-8CB1-7ADE9957D463}" destId="{D7C60D80-48D1-4E3A-BE60-D6BAA4A2F4ED}" srcOrd="0" destOrd="0" presId="urn:microsoft.com/office/officeart/2005/8/layout/vList2"/>
    <dgm:cxn modelId="{9D262A51-38CA-4B02-8B0F-6C7CE839AFA9}" type="presOf" srcId="{803E2AAD-50E6-4167-AB6C-6419B872173B}" destId="{5A11FA96-9DC0-4E5D-BD26-A32078212F00}" srcOrd="0" destOrd="0" presId="urn:microsoft.com/office/officeart/2005/8/layout/vList2"/>
    <dgm:cxn modelId="{622B6D5A-6C42-4CDB-A307-7C16F8AF5008}" srcId="{0B599487-BB25-4BDF-9082-F9215744FD8E}" destId="{90A65E82-2355-4151-8F59-F14D4B6C0E60}" srcOrd="3" destOrd="0" parTransId="{FC3F23C3-7E34-4D07-918A-B8A3584C6BDB}" sibTransId="{AAF2627A-6673-4450-B129-B8065EBEE388}"/>
    <dgm:cxn modelId="{498FA984-789F-4DFF-BFD6-1A3FE5334D2C}" type="presOf" srcId="{A09B69D6-9B4B-46C2-89AA-2230C3AD26A4}" destId="{D76445FF-0001-4292-83C2-610F7CA50003}" srcOrd="0" destOrd="0" presId="urn:microsoft.com/office/officeart/2005/8/layout/vList2"/>
    <dgm:cxn modelId="{2A17378F-FA14-4DAA-A0A8-D6E5F14E580F}" srcId="{0B599487-BB25-4BDF-9082-F9215744FD8E}" destId="{9891BCE4-C65F-441C-AE7D-0C757A78402A}" srcOrd="7" destOrd="0" parTransId="{0D6385B3-B32C-4137-A8D0-C42BF1C5617B}" sibTransId="{8B34D87A-FE12-4CFC-9586-B98B820EDB3D}"/>
    <dgm:cxn modelId="{0150D6A2-378F-4EBB-AB34-32D2BC6E4715}" srcId="{0B599487-BB25-4BDF-9082-F9215744FD8E}" destId="{DE6F28AD-E2EE-4FA5-A0B3-D497A5D1E6A6}" srcOrd="6" destOrd="0" parTransId="{9D3895B9-6037-4A97-9FBC-277CEC4DCB35}" sibTransId="{3D0F6D79-3225-4E03-84E2-7C97F53BB656}"/>
    <dgm:cxn modelId="{0307B4B6-BA50-4484-B560-C8D81276826D}" type="presOf" srcId="{9891BCE4-C65F-441C-AE7D-0C757A78402A}" destId="{1EBD797E-A2F9-460E-AB57-B768A381DA03}" srcOrd="0" destOrd="0" presId="urn:microsoft.com/office/officeart/2005/8/layout/vList2"/>
    <dgm:cxn modelId="{356060B7-9A55-4D18-87C1-04290D59D659}" type="presOf" srcId="{90A65E82-2355-4151-8F59-F14D4B6C0E60}" destId="{C001A520-7BF2-42ED-96B3-F81E63F79130}" srcOrd="0" destOrd="0" presId="urn:microsoft.com/office/officeart/2005/8/layout/vList2"/>
    <dgm:cxn modelId="{B6FBE6C8-F6A2-4562-8C43-6D49B595D3EA}" srcId="{0B599487-BB25-4BDF-9082-F9215744FD8E}" destId="{0095CA2F-FD4B-4E43-9671-E8D29E4C7083}" srcOrd="4" destOrd="0" parTransId="{31539A00-8B25-446A-8239-EC9D35BF1C5D}" sibTransId="{F57D7FD1-49F6-495B-A20D-EC05828AEDC1}"/>
    <dgm:cxn modelId="{1D57FBCE-6A83-4AE2-B710-8D4E888509C0}" type="presOf" srcId="{0095CA2F-FD4B-4E43-9671-E8D29E4C7083}" destId="{E81A2DDE-B321-470B-99EF-6B3A95121E80}" srcOrd="0" destOrd="0" presId="urn:microsoft.com/office/officeart/2005/8/layout/vList2"/>
    <dgm:cxn modelId="{0EC556D1-FB36-44D1-B1DB-C46E2B08B99F}" type="presOf" srcId="{6531D266-D8A5-4A15-83AF-65E4FD8601DD}" destId="{0C25F54E-4378-424B-BD69-7BF134BAC34F}" srcOrd="0" destOrd="0" presId="urn:microsoft.com/office/officeart/2005/8/layout/vList2"/>
    <dgm:cxn modelId="{19C1FAD6-0C48-4189-BF44-4D42D2068C2F}" srcId="{0B599487-BB25-4BDF-9082-F9215744FD8E}" destId="{A09B69D6-9B4B-46C2-89AA-2230C3AD26A4}" srcOrd="5" destOrd="0" parTransId="{9EFB5EE9-263A-4ABA-B3C5-64D3065DBBB9}" sibTransId="{5D8BE035-775E-4B2A-B844-884C4866958B}"/>
    <dgm:cxn modelId="{FA0E20D7-771F-40B6-9745-814245CABB3F}" srcId="{0B599487-BB25-4BDF-9082-F9215744FD8E}" destId="{6531D266-D8A5-4A15-83AF-65E4FD8601DD}" srcOrd="1" destOrd="0" parTransId="{7C8B4275-46D5-49CE-B262-4C4C1DA447B2}" sibTransId="{2E311F83-FF0E-4080-9B55-C0EF40D57F1E}"/>
    <dgm:cxn modelId="{1FA1F5EB-950B-4DA0-81D7-2BAD17765ED0}" type="presOf" srcId="{DE6F28AD-E2EE-4FA5-A0B3-D497A5D1E6A6}" destId="{0456833C-A6D1-4F47-8D9C-5682A25D9D09}" srcOrd="0" destOrd="0" presId="urn:microsoft.com/office/officeart/2005/8/layout/vList2"/>
    <dgm:cxn modelId="{15F61EF8-ECDB-41A0-8BDB-F6FBF57337CC}" srcId="{0B599487-BB25-4BDF-9082-F9215744FD8E}" destId="{3796CE09-B90D-4653-8CB1-7ADE9957D463}" srcOrd="0" destOrd="0" parTransId="{D840A552-6E26-4265-ABE3-1F2BE3FBFA70}" sibTransId="{31BF17EF-10B7-4DAD-A2E8-385909C328E3}"/>
    <dgm:cxn modelId="{520F0767-E252-44B6-B215-B386FAA44DE8}" type="presParOf" srcId="{85B56828-57B2-48D2-9836-1F8C74698ABE}" destId="{D7C60D80-48D1-4E3A-BE60-D6BAA4A2F4ED}" srcOrd="0" destOrd="0" presId="urn:microsoft.com/office/officeart/2005/8/layout/vList2"/>
    <dgm:cxn modelId="{B559C18B-560B-44AF-A09C-2331BB55A11F}" type="presParOf" srcId="{85B56828-57B2-48D2-9836-1F8C74698ABE}" destId="{628ECE19-A0F0-4C10-A40F-CDE1960FFAAA}" srcOrd="1" destOrd="0" presId="urn:microsoft.com/office/officeart/2005/8/layout/vList2"/>
    <dgm:cxn modelId="{D3C79B7C-A2E4-46A5-8EB7-3323ADC80E53}" type="presParOf" srcId="{85B56828-57B2-48D2-9836-1F8C74698ABE}" destId="{0C25F54E-4378-424B-BD69-7BF134BAC34F}" srcOrd="2" destOrd="0" presId="urn:microsoft.com/office/officeart/2005/8/layout/vList2"/>
    <dgm:cxn modelId="{295C9E75-2C9E-4F75-9632-2D0EEE15883F}" type="presParOf" srcId="{85B56828-57B2-48D2-9836-1F8C74698ABE}" destId="{15F62DB4-065E-48FC-B527-B9A9735BA4C8}" srcOrd="3" destOrd="0" presId="urn:microsoft.com/office/officeart/2005/8/layout/vList2"/>
    <dgm:cxn modelId="{89E6503F-E4D8-4BB6-B4B4-E7BA07373EBB}" type="presParOf" srcId="{85B56828-57B2-48D2-9836-1F8C74698ABE}" destId="{5A11FA96-9DC0-4E5D-BD26-A32078212F00}" srcOrd="4" destOrd="0" presId="urn:microsoft.com/office/officeart/2005/8/layout/vList2"/>
    <dgm:cxn modelId="{0BE6B26D-2E6A-47CE-B375-234A0DD1F6AD}" type="presParOf" srcId="{85B56828-57B2-48D2-9836-1F8C74698ABE}" destId="{FCA96DA5-082E-4A3E-A981-6698B48D81E8}" srcOrd="5" destOrd="0" presId="urn:microsoft.com/office/officeart/2005/8/layout/vList2"/>
    <dgm:cxn modelId="{5F8FE89D-EF1E-4A79-9607-9AFB398EE514}" type="presParOf" srcId="{85B56828-57B2-48D2-9836-1F8C74698ABE}" destId="{C001A520-7BF2-42ED-96B3-F81E63F79130}" srcOrd="6" destOrd="0" presId="urn:microsoft.com/office/officeart/2005/8/layout/vList2"/>
    <dgm:cxn modelId="{0B76E0F0-5D51-4EC4-A5C5-AF86D3AC1AF2}" type="presParOf" srcId="{85B56828-57B2-48D2-9836-1F8C74698ABE}" destId="{14A61A7E-EA4A-4155-A9EA-D61DF4707130}" srcOrd="7" destOrd="0" presId="urn:microsoft.com/office/officeart/2005/8/layout/vList2"/>
    <dgm:cxn modelId="{B03382A7-FAE8-4AC4-AB73-A30E86C5193D}" type="presParOf" srcId="{85B56828-57B2-48D2-9836-1F8C74698ABE}" destId="{E81A2DDE-B321-470B-99EF-6B3A95121E80}" srcOrd="8" destOrd="0" presId="urn:microsoft.com/office/officeart/2005/8/layout/vList2"/>
    <dgm:cxn modelId="{07D81744-5140-4256-AF1C-A080E7916214}" type="presParOf" srcId="{85B56828-57B2-48D2-9836-1F8C74698ABE}" destId="{172DA10A-3485-4030-BF4F-C4287EF75790}" srcOrd="9" destOrd="0" presId="urn:microsoft.com/office/officeart/2005/8/layout/vList2"/>
    <dgm:cxn modelId="{74BCA1E0-6788-47C9-AFF3-0126703F33DB}" type="presParOf" srcId="{85B56828-57B2-48D2-9836-1F8C74698ABE}" destId="{D76445FF-0001-4292-83C2-610F7CA50003}" srcOrd="10" destOrd="0" presId="urn:microsoft.com/office/officeart/2005/8/layout/vList2"/>
    <dgm:cxn modelId="{2EB5F7B9-2205-4812-BA2E-F3BE794DA4F5}" type="presParOf" srcId="{85B56828-57B2-48D2-9836-1F8C74698ABE}" destId="{E135A1AF-80F6-47D3-BF89-B4F16728422F}" srcOrd="11" destOrd="0" presId="urn:microsoft.com/office/officeart/2005/8/layout/vList2"/>
    <dgm:cxn modelId="{97918242-6C0B-4D1D-95D7-4CB819A1557C}" type="presParOf" srcId="{85B56828-57B2-48D2-9836-1F8C74698ABE}" destId="{0456833C-A6D1-4F47-8D9C-5682A25D9D09}" srcOrd="12" destOrd="0" presId="urn:microsoft.com/office/officeart/2005/8/layout/vList2"/>
    <dgm:cxn modelId="{B069C042-7824-4E43-8311-0FBE8DD1D6DE}" type="presParOf" srcId="{85B56828-57B2-48D2-9836-1F8C74698ABE}" destId="{B61B3971-854E-4851-BF57-7C26B8B03E89}" srcOrd="13" destOrd="0" presId="urn:microsoft.com/office/officeart/2005/8/layout/vList2"/>
    <dgm:cxn modelId="{EA5795DA-7B4F-4CB5-8B9D-B806BF22E6CC}" type="presParOf" srcId="{85B56828-57B2-48D2-9836-1F8C74698ABE}" destId="{1EBD797E-A2F9-460E-AB57-B768A381DA03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DFF864-8D93-4350-ABA1-62EA97CFCF23}" type="doc">
      <dgm:prSet loTypeId="urn:microsoft.com/office/officeart/2005/8/layout/vProcess5" loCatId="process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8D1065E-4CED-448F-9D09-CDE095640587}">
      <dgm:prSet custT="1"/>
      <dgm:spPr/>
      <dgm:t>
        <a:bodyPr/>
        <a:lstStyle/>
        <a:p>
          <a:r>
            <a:rPr lang="en-US" sz="2000" dirty="0" err="1">
              <a:latin typeface="標楷體" panose="03000509000000000000" pitchFamily="65" charset="-120"/>
              <a:ea typeface="標楷體" panose="03000509000000000000" pitchFamily="65" charset="-120"/>
            </a:rPr>
            <a:t>開發工具：VS</a:t>
          </a:r>
          <a:r>
            <a:rPr lang="en-US" sz="2000" dirty="0">
              <a:latin typeface="標楷體" panose="03000509000000000000" pitchFamily="65" charset="-120"/>
              <a:ea typeface="標楷體" panose="03000509000000000000" pitchFamily="65" charset="-120"/>
            </a:rPr>
            <a:t> Code</a:t>
          </a:r>
        </a:p>
      </dgm:t>
    </dgm:pt>
    <dgm:pt modelId="{E5AD95AB-DBFC-46E8-B1B1-B1050115507A}" type="parTrans" cxnId="{5BB8CF8B-24FD-450D-ACF0-89E22DEA9BE7}">
      <dgm:prSet/>
      <dgm:spPr/>
      <dgm:t>
        <a:bodyPr/>
        <a:lstStyle/>
        <a:p>
          <a:endParaRPr lang="en-US"/>
        </a:p>
      </dgm:t>
    </dgm:pt>
    <dgm:pt modelId="{6A917364-B8A1-47DA-A8A8-52B879D257C5}" type="sibTrans" cxnId="{5BB8CF8B-24FD-450D-ACF0-89E22DEA9BE7}">
      <dgm:prSet/>
      <dgm:spPr/>
      <dgm:t>
        <a:bodyPr/>
        <a:lstStyle/>
        <a:p>
          <a:endParaRPr lang="en-US"/>
        </a:p>
      </dgm:t>
    </dgm:pt>
    <dgm:pt modelId="{9B07E2A7-D490-472B-820C-6C137E5F923E}">
      <dgm:prSet custT="1"/>
      <dgm:spPr/>
      <dgm:t>
        <a:bodyPr/>
        <a:lstStyle/>
        <a:p>
          <a:r>
            <a:rPr lang="en-US" sz="2000" dirty="0">
              <a:latin typeface="標楷體" panose="03000509000000000000" pitchFamily="65" charset="-120"/>
              <a:ea typeface="標楷體" panose="03000509000000000000" pitchFamily="65" charset="-120"/>
            </a:rPr>
            <a:t>Python 版本：3.13</a:t>
          </a:r>
        </a:p>
      </dgm:t>
    </dgm:pt>
    <dgm:pt modelId="{FD52FD21-DF0D-4254-9F8C-CDC0E8E46E66}" type="parTrans" cxnId="{A59D3879-57B4-4B72-A7BD-063708C37E76}">
      <dgm:prSet/>
      <dgm:spPr/>
      <dgm:t>
        <a:bodyPr/>
        <a:lstStyle/>
        <a:p>
          <a:endParaRPr lang="en-US"/>
        </a:p>
      </dgm:t>
    </dgm:pt>
    <dgm:pt modelId="{084A505F-C23D-4C26-B7CB-5A0EC43794B0}" type="sibTrans" cxnId="{A59D3879-57B4-4B72-A7BD-063708C37E76}">
      <dgm:prSet/>
      <dgm:spPr/>
      <dgm:t>
        <a:bodyPr/>
        <a:lstStyle/>
        <a:p>
          <a:endParaRPr lang="en-US"/>
        </a:p>
      </dgm:t>
    </dgm:pt>
    <dgm:pt modelId="{EBD2F8A5-418D-48F6-B548-98FB4BC196D2}">
      <dgm:prSet custT="1"/>
      <dgm:spPr/>
      <dgm:t>
        <a:bodyPr/>
        <a:lstStyle/>
        <a:p>
          <a:r>
            <a:rPr lang="en-US" sz="2000" dirty="0" err="1">
              <a:latin typeface="標楷體" panose="03000509000000000000" pitchFamily="65" charset="-120"/>
              <a:ea typeface="標楷體" panose="03000509000000000000" pitchFamily="65" charset="-120"/>
            </a:rPr>
            <a:t>作業系統：Windows</a:t>
          </a:r>
          <a:r>
            <a:rPr lang="en-US" sz="2000" dirty="0">
              <a:latin typeface="標楷體" panose="03000509000000000000" pitchFamily="65" charset="-120"/>
              <a:ea typeface="標楷體" panose="03000509000000000000" pitchFamily="65" charset="-120"/>
            </a:rPr>
            <a:t>/macOS</a:t>
          </a:r>
        </a:p>
      </dgm:t>
    </dgm:pt>
    <dgm:pt modelId="{EADEC4DA-10DE-41C0-A634-05A6EA3975BB}" type="parTrans" cxnId="{17B5C2FF-51A1-46C9-9079-EC62B0A8947F}">
      <dgm:prSet/>
      <dgm:spPr/>
      <dgm:t>
        <a:bodyPr/>
        <a:lstStyle/>
        <a:p>
          <a:endParaRPr lang="en-US"/>
        </a:p>
      </dgm:t>
    </dgm:pt>
    <dgm:pt modelId="{849CBE03-4478-409A-98E8-B738F924FE1F}" type="sibTrans" cxnId="{17B5C2FF-51A1-46C9-9079-EC62B0A8947F}">
      <dgm:prSet/>
      <dgm:spPr/>
      <dgm:t>
        <a:bodyPr/>
        <a:lstStyle/>
        <a:p>
          <a:endParaRPr lang="en-US"/>
        </a:p>
      </dgm:t>
    </dgm:pt>
    <dgm:pt modelId="{FA4F1AF5-C309-4D07-A013-1A1602700B6E}">
      <dgm:prSet custT="1"/>
      <dgm:spPr/>
      <dgm:t>
        <a:bodyPr/>
        <a:lstStyle/>
        <a:p>
          <a:r>
            <a:rPr lang="en-US" sz="2000" dirty="0" err="1">
              <a:latin typeface="標楷體" panose="03000509000000000000" pitchFamily="65" charset="-120"/>
              <a:ea typeface="標楷體" panose="03000509000000000000" pitchFamily="65" charset="-120"/>
            </a:rPr>
            <a:t>套件：openai、tkinter、requests、dataclass-wizard</a:t>
          </a:r>
          <a:endParaRPr lang="en-US" sz="20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F4F5A3C-E917-4321-9856-B8305830E615}" type="parTrans" cxnId="{EF03559E-7510-40C0-BBB2-FBE8B248324C}">
      <dgm:prSet/>
      <dgm:spPr/>
      <dgm:t>
        <a:bodyPr/>
        <a:lstStyle/>
        <a:p>
          <a:endParaRPr lang="en-US"/>
        </a:p>
      </dgm:t>
    </dgm:pt>
    <dgm:pt modelId="{84D33782-53D1-44B0-BCB4-CBC2D18B3876}" type="sibTrans" cxnId="{EF03559E-7510-40C0-BBB2-FBE8B248324C}">
      <dgm:prSet/>
      <dgm:spPr/>
      <dgm:t>
        <a:bodyPr/>
        <a:lstStyle/>
        <a:p>
          <a:endParaRPr lang="en-US"/>
        </a:p>
      </dgm:t>
    </dgm:pt>
    <dgm:pt modelId="{99AA4A0E-BB9B-489A-825C-CBC2E87E15F5}" type="pres">
      <dgm:prSet presAssocID="{9BDFF864-8D93-4350-ABA1-62EA97CFCF23}" presName="outerComposite" presStyleCnt="0">
        <dgm:presLayoutVars>
          <dgm:chMax val="5"/>
          <dgm:dir/>
          <dgm:resizeHandles val="exact"/>
        </dgm:presLayoutVars>
      </dgm:prSet>
      <dgm:spPr/>
    </dgm:pt>
    <dgm:pt modelId="{8B5FB057-77E3-474D-A197-8AD98035A9F3}" type="pres">
      <dgm:prSet presAssocID="{9BDFF864-8D93-4350-ABA1-62EA97CFCF23}" presName="dummyMaxCanvas" presStyleCnt="0">
        <dgm:presLayoutVars/>
      </dgm:prSet>
      <dgm:spPr/>
    </dgm:pt>
    <dgm:pt modelId="{21C55616-FEC6-4698-90DD-65848B2E8F2A}" type="pres">
      <dgm:prSet presAssocID="{9BDFF864-8D93-4350-ABA1-62EA97CFCF23}" presName="FourNodes_1" presStyleLbl="node1" presStyleIdx="0" presStyleCnt="4">
        <dgm:presLayoutVars>
          <dgm:bulletEnabled val="1"/>
        </dgm:presLayoutVars>
      </dgm:prSet>
      <dgm:spPr/>
    </dgm:pt>
    <dgm:pt modelId="{D510B3DC-C36D-471D-A2B7-AF219EF0451B}" type="pres">
      <dgm:prSet presAssocID="{9BDFF864-8D93-4350-ABA1-62EA97CFCF23}" presName="FourNodes_2" presStyleLbl="node1" presStyleIdx="1" presStyleCnt="4" custLinFactNeighborX="923" custLinFactNeighborY="3459">
        <dgm:presLayoutVars>
          <dgm:bulletEnabled val="1"/>
        </dgm:presLayoutVars>
      </dgm:prSet>
      <dgm:spPr/>
    </dgm:pt>
    <dgm:pt modelId="{246DFB68-C0E0-4B2F-B829-EAD250843BAB}" type="pres">
      <dgm:prSet presAssocID="{9BDFF864-8D93-4350-ABA1-62EA97CFCF23}" presName="FourNodes_3" presStyleLbl="node1" presStyleIdx="2" presStyleCnt="4">
        <dgm:presLayoutVars>
          <dgm:bulletEnabled val="1"/>
        </dgm:presLayoutVars>
      </dgm:prSet>
      <dgm:spPr/>
    </dgm:pt>
    <dgm:pt modelId="{D27D2C7C-1190-4560-AA27-92ECAA14A9A9}" type="pres">
      <dgm:prSet presAssocID="{9BDFF864-8D93-4350-ABA1-62EA97CFCF23}" presName="FourNodes_4" presStyleLbl="node1" presStyleIdx="3" presStyleCnt="4">
        <dgm:presLayoutVars>
          <dgm:bulletEnabled val="1"/>
        </dgm:presLayoutVars>
      </dgm:prSet>
      <dgm:spPr/>
    </dgm:pt>
    <dgm:pt modelId="{1272338A-B1B1-4422-AC96-AAE8C0B5745F}" type="pres">
      <dgm:prSet presAssocID="{9BDFF864-8D93-4350-ABA1-62EA97CFCF23}" presName="FourConn_1-2" presStyleLbl="fgAccFollowNode1" presStyleIdx="0" presStyleCnt="3">
        <dgm:presLayoutVars>
          <dgm:bulletEnabled val="1"/>
        </dgm:presLayoutVars>
      </dgm:prSet>
      <dgm:spPr/>
    </dgm:pt>
    <dgm:pt modelId="{7FC9E83A-D77E-4657-B5D2-00F0B14EDBC8}" type="pres">
      <dgm:prSet presAssocID="{9BDFF864-8D93-4350-ABA1-62EA97CFCF23}" presName="FourConn_2-3" presStyleLbl="fgAccFollowNode1" presStyleIdx="1" presStyleCnt="3">
        <dgm:presLayoutVars>
          <dgm:bulletEnabled val="1"/>
        </dgm:presLayoutVars>
      </dgm:prSet>
      <dgm:spPr/>
    </dgm:pt>
    <dgm:pt modelId="{5248CFCD-9F3D-47B2-83E3-E4D260B99051}" type="pres">
      <dgm:prSet presAssocID="{9BDFF864-8D93-4350-ABA1-62EA97CFCF23}" presName="FourConn_3-4" presStyleLbl="fgAccFollowNode1" presStyleIdx="2" presStyleCnt="3">
        <dgm:presLayoutVars>
          <dgm:bulletEnabled val="1"/>
        </dgm:presLayoutVars>
      </dgm:prSet>
      <dgm:spPr/>
    </dgm:pt>
    <dgm:pt modelId="{ED56ACD7-04DB-4DF6-879A-A86182FA0E09}" type="pres">
      <dgm:prSet presAssocID="{9BDFF864-8D93-4350-ABA1-62EA97CFCF23}" presName="FourNodes_1_text" presStyleLbl="node1" presStyleIdx="3" presStyleCnt="4">
        <dgm:presLayoutVars>
          <dgm:bulletEnabled val="1"/>
        </dgm:presLayoutVars>
      </dgm:prSet>
      <dgm:spPr/>
    </dgm:pt>
    <dgm:pt modelId="{B923C9A8-CFB5-481E-8330-4080485E7E4F}" type="pres">
      <dgm:prSet presAssocID="{9BDFF864-8D93-4350-ABA1-62EA97CFCF23}" presName="FourNodes_2_text" presStyleLbl="node1" presStyleIdx="3" presStyleCnt="4">
        <dgm:presLayoutVars>
          <dgm:bulletEnabled val="1"/>
        </dgm:presLayoutVars>
      </dgm:prSet>
      <dgm:spPr/>
    </dgm:pt>
    <dgm:pt modelId="{6CE4C03F-79E8-4FE1-A535-95887CEF752B}" type="pres">
      <dgm:prSet presAssocID="{9BDFF864-8D93-4350-ABA1-62EA97CFCF23}" presName="FourNodes_3_text" presStyleLbl="node1" presStyleIdx="3" presStyleCnt="4">
        <dgm:presLayoutVars>
          <dgm:bulletEnabled val="1"/>
        </dgm:presLayoutVars>
      </dgm:prSet>
      <dgm:spPr/>
    </dgm:pt>
    <dgm:pt modelId="{A1F3EC8D-0F6D-4729-A8AF-EDED727EA61C}" type="pres">
      <dgm:prSet presAssocID="{9BDFF864-8D93-4350-ABA1-62EA97CFCF2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AC40D03-6697-4F74-94D2-44294DBD4AC2}" type="presOf" srcId="{9BDFF864-8D93-4350-ABA1-62EA97CFCF23}" destId="{99AA4A0E-BB9B-489A-825C-CBC2E87E15F5}" srcOrd="0" destOrd="0" presId="urn:microsoft.com/office/officeart/2005/8/layout/vProcess5"/>
    <dgm:cxn modelId="{A4E89919-0738-4CD4-A1D0-A6117F609D03}" type="presOf" srcId="{849CBE03-4478-409A-98E8-B738F924FE1F}" destId="{5248CFCD-9F3D-47B2-83E3-E4D260B99051}" srcOrd="0" destOrd="0" presId="urn:microsoft.com/office/officeart/2005/8/layout/vProcess5"/>
    <dgm:cxn modelId="{4DF60B25-7C3B-451C-BB17-03F205AA739E}" type="presOf" srcId="{EBD2F8A5-418D-48F6-B548-98FB4BC196D2}" destId="{6CE4C03F-79E8-4FE1-A535-95887CEF752B}" srcOrd="1" destOrd="0" presId="urn:microsoft.com/office/officeart/2005/8/layout/vProcess5"/>
    <dgm:cxn modelId="{72C52537-F198-4AFF-9A83-F9D90009E7DC}" type="presOf" srcId="{084A505F-C23D-4C26-B7CB-5A0EC43794B0}" destId="{7FC9E83A-D77E-4657-B5D2-00F0B14EDBC8}" srcOrd="0" destOrd="0" presId="urn:microsoft.com/office/officeart/2005/8/layout/vProcess5"/>
    <dgm:cxn modelId="{267B983B-E7D2-4DE8-BDD7-0B36298F756C}" type="presOf" srcId="{68D1065E-4CED-448F-9D09-CDE095640587}" destId="{ED56ACD7-04DB-4DF6-879A-A86182FA0E09}" srcOrd="1" destOrd="0" presId="urn:microsoft.com/office/officeart/2005/8/layout/vProcess5"/>
    <dgm:cxn modelId="{AC63985B-5C9E-4CC4-9C61-491363923A8C}" type="presOf" srcId="{9B07E2A7-D490-472B-820C-6C137E5F923E}" destId="{B923C9A8-CFB5-481E-8330-4080485E7E4F}" srcOrd="1" destOrd="0" presId="urn:microsoft.com/office/officeart/2005/8/layout/vProcess5"/>
    <dgm:cxn modelId="{69DA1564-1BE7-4B60-AAD3-D75105FB4248}" type="presOf" srcId="{FA4F1AF5-C309-4D07-A013-1A1602700B6E}" destId="{D27D2C7C-1190-4560-AA27-92ECAA14A9A9}" srcOrd="0" destOrd="0" presId="urn:microsoft.com/office/officeart/2005/8/layout/vProcess5"/>
    <dgm:cxn modelId="{AAD11778-ACFC-416B-8ECE-D7715CDF16AC}" type="presOf" srcId="{68D1065E-4CED-448F-9D09-CDE095640587}" destId="{21C55616-FEC6-4698-90DD-65848B2E8F2A}" srcOrd="0" destOrd="0" presId="urn:microsoft.com/office/officeart/2005/8/layout/vProcess5"/>
    <dgm:cxn modelId="{A59D3879-57B4-4B72-A7BD-063708C37E76}" srcId="{9BDFF864-8D93-4350-ABA1-62EA97CFCF23}" destId="{9B07E2A7-D490-472B-820C-6C137E5F923E}" srcOrd="1" destOrd="0" parTransId="{FD52FD21-DF0D-4254-9F8C-CDC0E8E46E66}" sibTransId="{084A505F-C23D-4C26-B7CB-5A0EC43794B0}"/>
    <dgm:cxn modelId="{B8086B84-562F-47A7-9FA4-87F462ACF8A2}" type="presOf" srcId="{9B07E2A7-D490-472B-820C-6C137E5F923E}" destId="{D510B3DC-C36D-471D-A2B7-AF219EF0451B}" srcOrd="0" destOrd="0" presId="urn:microsoft.com/office/officeart/2005/8/layout/vProcess5"/>
    <dgm:cxn modelId="{5BB8CF8B-24FD-450D-ACF0-89E22DEA9BE7}" srcId="{9BDFF864-8D93-4350-ABA1-62EA97CFCF23}" destId="{68D1065E-4CED-448F-9D09-CDE095640587}" srcOrd="0" destOrd="0" parTransId="{E5AD95AB-DBFC-46E8-B1B1-B1050115507A}" sibTransId="{6A917364-B8A1-47DA-A8A8-52B879D257C5}"/>
    <dgm:cxn modelId="{981C0591-35F0-4DDF-B662-D04FD725D725}" type="presOf" srcId="{6A917364-B8A1-47DA-A8A8-52B879D257C5}" destId="{1272338A-B1B1-4422-AC96-AAE8C0B5745F}" srcOrd="0" destOrd="0" presId="urn:microsoft.com/office/officeart/2005/8/layout/vProcess5"/>
    <dgm:cxn modelId="{EF03559E-7510-40C0-BBB2-FBE8B248324C}" srcId="{9BDFF864-8D93-4350-ABA1-62EA97CFCF23}" destId="{FA4F1AF5-C309-4D07-A013-1A1602700B6E}" srcOrd="3" destOrd="0" parTransId="{0F4F5A3C-E917-4321-9856-B8305830E615}" sibTransId="{84D33782-53D1-44B0-BCB4-CBC2D18B3876}"/>
    <dgm:cxn modelId="{2538B7A2-56E1-4A10-9761-C1470F7EE51C}" type="presOf" srcId="{EBD2F8A5-418D-48F6-B548-98FB4BC196D2}" destId="{246DFB68-C0E0-4B2F-B829-EAD250843BAB}" srcOrd="0" destOrd="0" presId="urn:microsoft.com/office/officeart/2005/8/layout/vProcess5"/>
    <dgm:cxn modelId="{F5E2A3E5-D942-4D6A-AC5C-64AF1064DC77}" type="presOf" srcId="{FA4F1AF5-C309-4D07-A013-1A1602700B6E}" destId="{A1F3EC8D-0F6D-4729-A8AF-EDED727EA61C}" srcOrd="1" destOrd="0" presId="urn:microsoft.com/office/officeart/2005/8/layout/vProcess5"/>
    <dgm:cxn modelId="{17B5C2FF-51A1-46C9-9079-EC62B0A8947F}" srcId="{9BDFF864-8D93-4350-ABA1-62EA97CFCF23}" destId="{EBD2F8A5-418D-48F6-B548-98FB4BC196D2}" srcOrd="2" destOrd="0" parTransId="{EADEC4DA-10DE-41C0-A634-05A6EA3975BB}" sibTransId="{849CBE03-4478-409A-98E8-B738F924FE1F}"/>
    <dgm:cxn modelId="{A8EE57EF-16BE-4AAF-9AB8-5760891BC14A}" type="presParOf" srcId="{99AA4A0E-BB9B-489A-825C-CBC2E87E15F5}" destId="{8B5FB057-77E3-474D-A197-8AD98035A9F3}" srcOrd="0" destOrd="0" presId="urn:microsoft.com/office/officeart/2005/8/layout/vProcess5"/>
    <dgm:cxn modelId="{48F7E623-6E12-4CAE-ACD4-ED053BC314CD}" type="presParOf" srcId="{99AA4A0E-BB9B-489A-825C-CBC2E87E15F5}" destId="{21C55616-FEC6-4698-90DD-65848B2E8F2A}" srcOrd="1" destOrd="0" presId="urn:microsoft.com/office/officeart/2005/8/layout/vProcess5"/>
    <dgm:cxn modelId="{5B8C4BBF-9530-4022-88DF-0EB7918DC579}" type="presParOf" srcId="{99AA4A0E-BB9B-489A-825C-CBC2E87E15F5}" destId="{D510B3DC-C36D-471D-A2B7-AF219EF0451B}" srcOrd="2" destOrd="0" presId="urn:microsoft.com/office/officeart/2005/8/layout/vProcess5"/>
    <dgm:cxn modelId="{6A080DBF-998D-46B2-88D5-6F10468F81F1}" type="presParOf" srcId="{99AA4A0E-BB9B-489A-825C-CBC2E87E15F5}" destId="{246DFB68-C0E0-4B2F-B829-EAD250843BAB}" srcOrd="3" destOrd="0" presId="urn:microsoft.com/office/officeart/2005/8/layout/vProcess5"/>
    <dgm:cxn modelId="{A4491F39-B774-4AFC-AEF1-0B27EB3C8A2B}" type="presParOf" srcId="{99AA4A0E-BB9B-489A-825C-CBC2E87E15F5}" destId="{D27D2C7C-1190-4560-AA27-92ECAA14A9A9}" srcOrd="4" destOrd="0" presId="urn:microsoft.com/office/officeart/2005/8/layout/vProcess5"/>
    <dgm:cxn modelId="{983FBC18-B2AF-4E38-9B16-AEE2665F810C}" type="presParOf" srcId="{99AA4A0E-BB9B-489A-825C-CBC2E87E15F5}" destId="{1272338A-B1B1-4422-AC96-AAE8C0B5745F}" srcOrd="5" destOrd="0" presId="urn:microsoft.com/office/officeart/2005/8/layout/vProcess5"/>
    <dgm:cxn modelId="{79704A24-5FBF-499F-8A53-59E1B1B9DE1A}" type="presParOf" srcId="{99AA4A0E-BB9B-489A-825C-CBC2E87E15F5}" destId="{7FC9E83A-D77E-4657-B5D2-00F0B14EDBC8}" srcOrd="6" destOrd="0" presId="urn:microsoft.com/office/officeart/2005/8/layout/vProcess5"/>
    <dgm:cxn modelId="{60D398EC-EAC8-48FE-BA50-BB7CC92A3456}" type="presParOf" srcId="{99AA4A0E-BB9B-489A-825C-CBC2E87E15F5}" destId="{5248CFCD-9F3D-47B2-83E3-E4D260B99051}" srcOrd="7" destOrd="0" presId="urn:microsoft.com/office/officeart/2005/8/layout/vProcess5"/>
    <dgm:cxn modelId="{D8E30F13-A7D6-48BD-BD43-94FD200BCE79}" type="presParOf" srcId="{99AA4A0E-BB9B-489A-825C-CBC2E87E15F5}" destId="{ED56ACD7-04DB-4DF6-879A-A86182FA0E09}" srcOrd="8" destOrd="0" presId="urn:microsoft.com/office/officeart/2005/8/layout/vProcess5"/>
    <dgm:cxn modelId="{E91823F5-23B3-4996-A8C8-EB8BA9C8348E}" type="presParOf" srcId="{99AA4A0E-BB9B-489A-825C-CBC2E87E15F5}" destId="{B923C9A8-CFB5-481E-8330-4080485E7E4F}" srcOrd="9" destOrd="0" presId="urn:microsoft.com/office/officeart/2005/8/layout/vProcess5"/>
    <dgm:cxn modelId="{90B830F2-3893-4053-8B6A-82B260703483}" type="presParOf" srcId="{99AA4A0E-BB9B-489A-825C-CBC2E87E15F5}" destId="{6CE4C03F-79E8-4FE1-A535-95887CEF752B}" srcOrd="10" destOrd="0" presId="urn:microsoft.com/office/officeart/2005/8/layout/vProcess5"/>
    <dgm:cxn modelId="{FA9FC75D-41DA-4C01-A0D9-0F4D37F7BCFE}" type="presParOf" srcId="{99AA4A0E-BB9B-489A-825C-CBC2E87E15F5}" destId="{A1F3EC8D-0F6D-4729-A8AF-EDED727EA61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836F47-91A2-429B-956A-DF8633A7FF8D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0602B56-5869-48F9-877A-8D9FEACA1321}">
      <dgm:prSet custT="1"/>
      <dgm:spPr/>
      <dgm:t>
        <a:bodyPr/>
        <a:lstStyle/>
        <a:p>
          <a:r>
            <a:rPr lang="en-US" sz="2600" dirty="0" err="1">
              <a:latin typeface="標楷體" panose="03000509000000000000" pitchFamily="65" charset="-120"/>
              <a:ea typeface="標楷體" panose="03000509000000000000" pitchFamily="65" charset="-120"/>
            </a:rPr>
            <a:t>採用類Agile流程：主題發想、邏輯設計、外觀設計、程式撰寫、測試修正、完成部署</a:t>
          </a:r>
          <a:endParaRPr lang="en-US" sz="2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4741203-F2AA-459E-9FF5-60A95FEBC627}" type="parTrans" cxnId="{3B74880B-3AF7-470A-8CDB-24494F569046}">
      <dgm:prSet/>
      <dgm:spPr/>
      <dgm:t>
        <a:bodyPr/>
        <a:lstStyle/>
        <a:p>
          <a:endParaRPr lang="en-US"/>
        </a:p>
      </dgm:t>
    </dgm:pt>
    <dgm:pt modelId="{5D67608E-9331-46F4-AD21-4690D05AF109}" type="sibTrans" cxnId="{3B74880B-3AF7-470A-8CDB-24494F569046}">
      <dgm:prSet/>
      <dgm:spPr/>
      <dgm:t>
        <a:bodyPr/>
        <a:lstStyle/>
        <a:p>
          <a:endParaRPr lang="en-US"/>
        </a:p>
      </dgm:t>
    </dgm:pt>
    <dgm:pt modelId="{855D8928-865A-4FD6-914E-50189C407AC7}">
      <dgm:prSet custT="1"/>
      <dgm:spPr/>
      <dgm:t>
        <a:bodyPr/>
        <a:lstStyle/>
        <a:p>
          <a:r>
            <a:rPr lang="en-US" sz="2600" dirty="0" err="1">
              <a:latin typeface="標楷體" panose="03000509000000000000" pitchFamily="65" charset="-120"/>
              <a:ea typeface="標楷體" panose="03000509000000000000" pitchFamily="65" charset="-120"/>
            </a:rPr>
            <a:t>細節如：Prompt</a:t>
          </a:r>
          <a:r>
            <a:rPr lang="en-US" sz="2600" dirty="0">
              <a:latin typeface="標楷體" panose="03000509000000000000" pitchFamily="65" charset="-120"/>
              <a:ea typeface="標楷體" panose="03000509000000000000" pitchFamily="65" charset="-120"/>
            </a:rPr>
            <a:t> 與 GPT </a:t>
          </a:r>
          <a:r>
            <a:rPr lang="en-US" sz="2600" dirty="0" err="1">
              <a:latin typeface="標楷體" panose="03000509000000000000" pitchFamily="65" charset="-120"/>
              <a:ea typeface="標楷體" panose="03000509000000000000" pitchFamily="65" charset="-120"/>
            </a:rPr>
            <a:t>流程設計、tkinter</a:t>
          </a:r>
          <a:r>
            <a:rPr lang="en-US" sz="2600" dirty="0">
              <a:latin typeface="標楷體" panose="03000509000000000000" pitchFamily="65" charset="-120"/>
              <a:ea typeface="標楷體" panose="03000509000000000000" pitchFamily="65" charset="-120"/>
            </a:rPr>
            <a:t> UI </a:t>
          </a:r>
          <a:r>
            <a:rPr lang="en-US" sz="2600" dirty="0" err="1">
              <a:latin typeface="標楷體" panose="03000509000000000000" pitchFamily="65" charset="-120"/>
              <a:ea typeface="標楷體" panose="03000509000000000000" pitchFamily="65" charset="-120"/>
            </a:rPr>
            <a:t>設計、跨平台測試</a:t>
          </a:r>
          <a:endParaRPr lang="en-US" sz="2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58841B4-5BB6-4678-B831-0EE1B098821E}" type="parTrans" cxnId="{42D1EAF3-34C0-47E3-B9AE-01886ABBD1A4}">
      <dgm:prSet/>
      <dgm:spPr/>
      <dgm:t>
        <a:bodyPr/>
        <a:lstStyle/>
        <a:p>
          <a:endParaRPr lang="en-US"/>
        </a:p>
      </dgm:t>
    </dgm:pt>
    <dgm:pt modelId="{02C284D0-A016-4836-8CB9-282B204D6888}" type="sibTrans" cxnId="{42D1EAF3-34C0-47E3-B9AE-01886ABBD1A4}">
      <dgm:prSet/>
      <dgm:spPr/>
      <dgm:t>
        <a:bodyPr/>
        <a:lstStyle/>
        <a:p>
          <a:endParaRPr lang="en-US"/>
        </a:p>
      </dgm:t>
    </dgm:pt>
    <dgm:pt modelId="{29C2B749-ECBB-4474-91B6-08371C0B2EEF}" type="pres">
      <dgm:prSet presAssocID="{30836F47-91A2-429B-956A-DF8633A7FF8D}" presName="vert0" presStyleCnt="0">
        <dgm:presLayoutVars>
          <dgm:dir/>
          <dgm:animOne val="branch"/>
          <dgm:animLvl val="lvl"/>
        </dgm:presLayoutVars>
      </dgm:prSet>
      <dgm:spPr/>
    </dgm:pt>
    <dgm:pt modelId="{3B9D3589-BD45-476E-AC46-572434C681C8}" type="pres">
      <dgm:prSet presAssocID="{D0602B56-5869-48F9-877A-8D9FEACA1321}" presName="thickLine" presStyleLbl="alignNode1" presStyleIdx="0" presStyleCnt="2"/>
      <dgm:spPr/>
    </dgm:pt>
    <dgm:pt modelId="{76A93060-32F8-4BC1-8F3B-8306654A7D4D}" type="pres">
      <dgm:prSet presAssocID="{D0602B56-5869-48F9-877A-8D9FEACA1321}" presName="horz1" presStyleCnt="0"/>
      <dgm:spPr/>
    </dgm:pt>
    <dgm:pt modelId="{5429E7AB-1E37-4A0E-A9E7-420ED379F0D5}" type="pres">
      <dgm:prSet presAssocID="{D0602B56-5869-48F9-877A-8D9FEACA1321}" presName="tx1" presStyleLbl="revTx" presStyleIdx="0" presStyleCnt="2"/>
      <dgm:spPr/>
    </dgm:pt>
    <dgm:pt modelId="{F73C70CE-6A97-459E-A00C-77BF56E10799}" type="pres">
      <dgm:prSet presAssocID="{D0602B56-5869-48F9-877A-8D9FEACA1321}" presName="vert1" presStyleCnt="0"/>
      <dgm:spPr/>
    </dgm:pt>
    <dgm:pt modelId="{70FCEC5A-79D9-4441-8844-892E964A2784}" type="pres">
      <dgm:prSet presAssocID="{855D8928-865A-4FD6-914E-50189C407AC7}" presName="thickLine" presStyleLbl="alignNode1" presStyleIdx="1" presStyleCnt="2"/>
      <dgm:spPr/>
    </dgm:pt>
    <dgm:pt modelId="{41D65406-0322-47A4-9916-7867114BED12}" type="pres">
      <dgm:prSet presAssocID="{855D8928-865A-4FD6-914E-50189C407AC7}" presName="horz1" presStyleCnt="0"/>
      <dgm:spPr/>
    </dgm:pt>
    <dgm:pt modelId="{629719C3-198B-4ACE-8EF2-6AD1329CC60F}" type="pres">
      <dgm:prSet presAssocID="{855D8928-865A-4FD6-914E-50189C407AC7}" presName="tx1" presStyleLbl="revTx" presStyleIdx="1" presStyleCnt="2"/>
      <dgm:spPr/>
    </dgm:pt>
    <dgm:pt modelId="{76F9FC73-0889-434B-95B1-852CB8ACA18A}" type="pres">
      <dgm:prSet presAssocID="{855D8928-865A-4FD6-914E-50189C407AC7}" presName="vert1" presStyleCnt="0"/>
      <dgm:spPr/>
    </dgm:pt>
  </dgm:ptLst>
  <dgm:cxnLst>
    <dgm:cxn modelId="{3B74880B-3AF7-470A-8CDB-24494F569046}" srcId="{30836F47-91A2-429B-956A-DF8633A7FF8D}" destId="{D0602B56-5869-48F9-877A-8D9FEACA1321}" srcOrd="0" destOrd="0" parTransId="{44741203-F2AA-459E-9FF5-60A95FEBC627}" sibTransId="{5D67608E-9331-46F4-AD21-4690D05AF109}"/>
    <dgm:cxn modelId="{20AA3915-C2D4-4ADA-957D-7851133A865D}" type="presOf" srcId="{D0602B56-5869-48F9-877A-8D9FEACA1321}" destId="{5429E7AB-1E37-4A0E-A9E7-420ED379F0D5}" srcOrd="0" destOrd="0" presId="urn:microsoft.com/office/officeart/2008/layout/LinedList"/>
    <dgm:cxn modelId="{78F7653A-7B96-4CD7-9EFE-DC43721776AC}" type="presOf" srcId="{30836F47-91A2-429B-956A-DF8633A7FF8D}" destId="{29C2B749-ECBB-4474-91B6-08371C0B2EEF}" srcOrd="0" destOrd="0" presId="urn:microsoft.com/office/officeart/2008/layout/LinedList"/>
    <dgm:cxn modelId="{D42C85C9-C097-46E1-A057-0809A79319CC}" type="presOf" srcId="{855D8928-865A-4FD6-914E-50189C407AC7}" destId="{629719C3-198B-4ACE-8EF2-6AD1329CC60F}" srcOrd="0" destOrd="0" presId="urn:microsoft.com/office/officeart/2008/layout/LinedList"/>
    <dgm:cxn modelId="{42D1EAF3-34C0-47E3-B9AE-01886ABBD1A4}" srcId="{30836F47-91A2-429B-956A-DF8633A7FF8D}" destId="{855D8928-865A-4FD6-914E-50189C407AC7}" srcOrd="1" destOrd="0" parTransId="{B58841B4-5BB6-4678-B831-0EE1B098821E}" sibTransId="{02C284D0-A016-4836-8CB9-282B204D6888}"/>
    <dgm:cxn modelId="{27A5BA96-06AA-4F96-9B4D-3260AB20E001}" type="presParOf" srcId="{29C2B749-ECBB-4474-91B6-08371C0B2EEF}" destId="{3B9D3589-BD45-476E-AC46-572434C681C8}" srcOrd="0" destOrd="0" presId="urn:microsoft.com/office/officeart/2008/layout/LinedList"/>
    <dgm:cxn modelId="{8CFA549C-AEB6-4C4F-9EFA-86C12F6A4290}" type="presParOf" srcId="{29C2B749-ECBB-4474-91B6-08371C0B2EEF}" destId="{76A93060-32F8-4BC1-8F3B-8306654A7D4D}" srcOrd="1" destOrd="0" presId="urn:microsoft.com/office/officeart/2008/layout/LinedList"/>
    <dgm:cxn modelId="{8A5E5F49-5BB2-4D59-AA6B-0E1A42AE4C8A}" type="presParOf" srcId="{76A93060-32F8-4BC1-8F3B-8306654A7D4D}" destId="{5429E7AB-1E37-4A0E-A9E7-420ED379F0D5}" srcOrd="0" destOrd="0" presId="urn:microsoft.com/office/officeart/2008/layout/LinedList"/>
    <dgm:cxn modelId="{BC662210-93F6-4764-A575-0DEF5E7D3C90}" type="presParOf" srcId="{76A93060-32F8-4BC1-8F3B-8306654A7D4D}" destId="{F73C70CE-6A97-459E-A00C-77BF56E10799}" srcOrd="1" destOrd="0" presId="urn:microsoft.com/office/officeart/2008/layout/LinedList"/>
    <dgm:cxn modelId="{4E146D05-5467-4A7C-85C9-7CB04DAABB66}" type="presParOf" srcId="{29C2B749-ECBB-4474-91B6-08371C0B2EEF}" destId="{70FCEC5A-79D9-4441-8844-892E964A2784}" srcOrd="2" destOrd="0" presId="urn:microsoft.com/office/officeart/2008/layout/LinedList"/>
    <dgm:cxn modelId="{673F7E22-CC92-406D-9038-822CB16A99AC}" type="presParOf" srcId="{29C2B749-ECBB-4474-91B6-08371C0B2EEF}" destId="{41D65406-0322-47A4-9916-7867114BED12}" srcOrd="3" destOrd="0" presId="urn:microsoft.com/office/officeart/2008/layout/LinedList"/>
    <dgm:cxn modelId="{7F504133-D10A-4B7A-963B-17DA9BB4A7D4}" type="presParOf" srcId="{41D65406-0322-47A4-9916-7867114BED12}" destId="{629719C3-198B-4ACE-8EF2-6AD1329CC60F}" srcOrd="0" destOrd="0" presId="urn:microsoft.com/office/officeart/2008/layout/LinedList"/>
    <dgm:cxn modelId="{85A203E0-4B47-4C1C-AFC3-5A99FEC6079D}" type="presParOf" srcId="{41D65406-0322-47A4-9916-7867114BED12}" destId="{76F9FC73-0889-434B-95B1-852CB8ACA18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F5F96C7-2801-424D-B2E9-C1845ABAB3A8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35C6BA5-6BE5-4072-A57A-5F6174DE50E5}">
      <dgm:prSet/>
      <dgm:spPr/>
      <dgm:t>
        <a:bodyPr/>
        <a:lstStyle/>
        <a:p>
          <a:r>
            <a:rPr lang="en-US" dirty="0">
              <a:latin typeface="標楷體" panose="03000509000000000000" pitchFamily="65" charset="-120"/>
              <a:ea typeface="標楷體" panose="03000509000000000000" pitchFamily="65" charset="-120"/>
            </a:rPr>
            <a:t>Model</a:t>
          </a:r>
          <a:r>
            <a:rPr lang="zh-TW" dirty="0">
              <a:latin typeface="標楷體" panose="03000509000000000000" pitchFamily="65" charset="-120"/>
              <a:ea typeface="標楷體" panose="03000509000000000000" pitchFamily="65" charset="-120"/>
            </a:rPr>
            <a:t>：管理資料與邏輯</a:t>
          </a:r>
          <a:endParaRPr 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23742C4-4657-4923-B6C5-8362413F2064}" type="parTrans" cxnId="{BF08973A-8626-4C02-AAD3-9D276D8538A2}">
      <dgm:prSet/>
      <dgm:spPr/>
      <dgm:t>
        <a:bodyPr/>
        <a:lstStyle/>
        <a:p>
          <a:endParaRPr lang="en-US"/>
        </a:p>
      </dgm:t>
    </dgm:pt>
    <dgm:pt modelId="{59FB2988-9B1B-44C8-AD70-84387A17BAD6}" type="sibTrans" cxnId="{BF08973A-8626-4C02-AAD3-9D276D8538A2}">
      <dgm:prSet/>
      <dgm:spPr/>
      <dgm:t>
        <a:bodyPr/>
        <a:lstStyle/>
        <a:p>
          <a:endParaRPr lang="en-US"/>
        </a:p>
      </dgm:t>
    </dgm:pt>
    <dgm:pt modelId="{2442878F-AB54-43FB-8605-6A20032B0BDF}">
      <dgm:prSet/>
      <dgm:spPr/>
      <dgm:t>
        <a:bodyPr/>
        <a:lstStyle/>
        <a:p>
          <a:r>
            <a:rPr lang="en-US" dirty="0" err="1">
              <a:latin typeface="標楷體" panose="03000509000000000000" pitchFamily="65" charset="-120"/>
              <a:ea typeface="標楷體" panose="03000509000000000000" pitchFamily="65" charset="-120"/>
            </a:rPr>
            <a:t>ViewModel</a:t>
          </a:r>
          <a:r>
            <a:rPr lang="zh-TW" dirty="0">
              <a:latin typeface="標楷體" panose="03000509000000000000" pitchFamily="65" charset="-120"/>
              <a:ea typeface="標楷體" panose="03000509000000000000" pitchFamily="65" charset="-120"/>
            </a:rPr>
            <a:t>：負責轉換與邏輯處理</a:t>
          </a:r>
          <a:endParaRPr 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B9D2C5E-A0E3-4E5E-B240-591613090500}" type="parTrans" cxnId="{F5DF4CE4-3EC4-403A-B7B1-29F2040BB3B9}">
      <dgm:prSet/>
      <dgm:spPr/>
      <dgm:t>
        <a:bodyPr/>
        <a:lstStyle/>
        <a:p>
          <a:endParaRPr lang="en-US"/>
        </a:p>
      </dgm:t>
    </dgm:pt>
    <dgm:pt modelId="{01F7AC2A-6545-4CA9-90DB-934AD770942B}" type="sibTrans" cxnId="{F5DF4CE4-3EC4-403A-B7B1-29F2040BB3B9}">
      <dgm:prSet/>
      <dgm:spPr/>
      <dgm:t>
        <a:bodyPr/>
        <a:lstStyle/>
        <a:p>
          <a:endParaRPr lang="en-US"/>
        </a:p>
      </dgm:t>
    </dgm:pt>
    <dgm:pt modelId="{F4022A6A-40AF-443F-AFDA-680DEC1C677C}">
      <dgm:prSet/>
      <dgm:spPr/>
      <dgm:t>
        <a:bodyPr/>
        <a:lstStyle/>
        <a:p>
          <a:r>
            <a:rPr lang="en-US" dirty="0">
              <a:latin typeface="標楷體" panose="03000509000000000000" pitchFamily="65" charset="-120"/>
              <a:ea typeface="標楷體" panose="03000509000000000000" pitchFamily="65" charset="-120"/>
            </a:rPr>
            <a:t>View</a:t>
          </a:r>
          <a:r>
            <a:rPr lang="zh-TW" dirty="0">
              <a:latin typeface="標楷體" panose="03000509000000000000" pitchFamily="65" charset="-120"/>
              <a:ea typeface="標楷體" panose="03000509000000000000" pitchFamily="65" charset="-120"/>
            </a:rPr>
            <a:t>：</a:t>
          </a:r>
          <a:r>
            <a:rPr lang="en-US" dirty="0" err="1">
              <a:latin typeface="標楷體" panose="03000509000000000000" pitchFamily="65" charset="-120"/>
              <a:ea typeface="標楷體" panose="03000509000000000000" pitchFamily="65" charset="-120"/>
            </a:rPr>
            <a:t>tkinter</a:t>
          </a:r>
          <a:r>
            <a:rPr lang="zh-TW" dirty="0">
              <a:latin typeface="標楷體" panose="03000509000000000000" pitchFamily="65" charset="-120"/>
              <a:ea typeface="標楷體" panose="03000509000000000000" pitchFamily="65" charset="-120"/>
            </a:rPr>
            <a:t>呈現</a:t>
          </a:r>
          <a:r>
            <a:rPr lang="en-US" dirty="0">
              <a:latin typeface="標楷體" panose="03000509000000000000" pitchFamily="65" charset="-120"/>
              <a:ea typeface="標楷體" panose="03000509000000000000" pitchFamily="65" charset="-120"/>
            </a:rPr>
            <a:t>UI</a:t>
          </a:r>
          <a:r>
            <a:rPr lang="zh-TW" dirty="0">
              <a:latin typeface="標楷體" panose="03000509000000000000" pitchFamily="65" charset="-120"/>
              <a:ea typeface="標楷體" panose="03000509000000000000" pitchFamily="65" charset="-120"/>
            </a:rPr>
            <a:t>與接收操作</a:t>
          </a:r>
          <a:endParaRPr 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ED40EC4-5746-4ACB-8BA5-2A1F6F894436}" type="parTrans" cxnId="{BC6601CD-8B1E-4926-A101-33F42368C8AD}">
      <dgm:prSet/>
      <dgm:spPr/>
      <dgm:t>
        <a:bodyPr/>
        <a:lstStyle/>
        <a:p>
          <a:endParaRPr lang="en-US"/>
        </a:p>
      </dgm:t>
    </dgm:pt>
    <dgm:pt modelId="{ED1E0973-D07B-4E52-AEBC-BBBB676DC917}" type="sibTrans" cxnId="{BC6601CD-8B1E-4926-A101-33F42368C8AD}">
      <dgm:prSet/>
      <dgm:spPr/>
      <dgm:t>
        <a:bodyPr/>
        <a:lstStyle/>
        <a:p>
          <a:endParaRPr lang="en-US"/>
        </a:p>
      </dgm:t>
    </dgm:pt>
    <dgm:pt modelId="{32353006-2C14-4875-A3AF-67F6F91870B7}">
      <dgm:prSet/>
      <dgm:spPr/>
      <dgm:t>
        <a:bodyPr/>
        <a:lstStyle/>
        <a:p>
          <a:r>
            <a:rPr lang="en-US" dirty="0">
              <a:latin typeface="標楷體" panose="03000509000000000000" pitchFamily="65" charset="-120"/>
              <a:ea typeface="標楷體" panose="03000509000000000000" pitchFamily="65" charset="-120"/>
            </a:rPr>
            <a:t>Callback </a:t>
          </a:r>
          <a:r>
            <a:rPr lang="zh-TW" dirty="0">
              <a:latin typeface="標楷體" panose="03000509000000000000" pitchFamily="65" charset="-120"/>
              <a:ea typeface="標楷體" panose="03000509000000000000" pitchFamily="65" charset="-120"/>
            </a:rPr>
            <a:t>與資料綁定維持動態更新</a:t>
          </a:r>
          <a:endParaRPr 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76539B6-A085-4841-AE9C-6567BD93EAA5}" type="parTrans" cxnId="{8A95CA4C-B2B2-4830-B83E-6ECDBAB65729}">
      <dgm:prSet/>
      <dgm:spPr/>
      <dgm:t>
        <a:bodyPr/>
        <a:lstStyle/>
        <a:p>
          <a:endParaRPr lang="en-US"/>
        </a:p>
      </dgm:t>
    </dgm:pt>
    <dgm:pt modelId="{AFC858BC-3E06-450C-A46C-F96AA4029E6F}" type="sibTrans" cxnId="{8A95CA4C-B2B2-4830-B83E-6ECDBAB65729}">
      <dgm:prSet/>
      <dgm:spPr/>
      <dgm:t>
        <a:bodyPr/>
        <a:lstStyle/>
        <a:p>
          <a:endParaRPr lang="en-US"/>
        </a:p>
      </dgm:t>
    </dgm:pt>
    <dgm:pt modelId="{F2AC6799-4645-4780-B4A4-5A812FB866AF}" type="pres">
      <dgm:prSet presAssocID="{1F5F96C7-2801-424D-B2E9-C1845ABAB3A8}" presName="linear" presStyleCnt="0">
        <dgm:presLayoutVars>
          <dgm:animLvl val="lvl"/>
          <dgm:resizeHandles val="exact"/>
        </dgm:presLayoutVars>
      </dgm:prSet>
      <dgm:spPr/>
    </dgm:pt>
    <dgm:pt modelId="{859143C8-7642-4701-A85A-8F259B91C376}" type="pres">
      <dgm:prSet presAssocID="{135C6BA5-6BE5-4072-A57A-5F6174DE50E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48930DB-2F33-4B35-8CD6-923F85BF1372}" type="pres">
      <dgm:prSet presAssocID="{59FB2988-9B1B-44C8-AD70-84387A17BAD6}" presName="spacer" presStyleCnt="0"/>
      <dgm:spPr/>
    </dgm:pt>
    <dgm:pt modelId="{87299C4B-B5A5-4399-B48E-704E2C143831}" type="pres">
      <dgm:prSet presAssocID="{2442878F-AB54-43FB-8605-6A20032B0BD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9EC82A5-6109-47E3-AABE-4589B2685CAC}" type="pres">
      <dgm:prSet presAssocID="{01F7AC2A-6545-4CA9-90DB-934AD770942B}" presName="spacer" presStyleCnt="0"/>
      <dgm:spPr/>
    </dgm:pt>
    <dgm:pt modelId="{2FEF353C-2432-4F87-8D11-D955FEF476CE}" type="pres">
      <dgm:prSet presAssocID="{F4022A6A-40AF-443F-AFDA-680DEC1C677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FE5A118-D1C3-437F-97D8-CC09C40533D7}" type="pres">
      <dgm:prSet presAssocID="{ED1E0973-D07B-4E52-AEBC-BBBB676DC917}" presName="spacer" presStyleCnt="0"/>
      <dgm:spPr/>
    </dgm:pt>
    <dgm:pt modelId="{C4DB6A64-039F-4591-B526-88845615C4BF}" type="pres">
      <dgm:prSet presAssocID="{32353006-2C14-4875-A3AF-67F6F91870B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F08973A-8626-4C02-AAD3-9D276D8538A2}" srcId="{1F5F96C7-2801-424D-B2E9-C1845ABAB3A8}" destId="{135C6BA5-6BE5-4072-A57A-5F6174DE50E5}" srcOrd="0" destOrd="0" parTransId="{923742C4-4657-4923-B6C5-8362413F2064}" sibTransId="{59FB2988-9B1B-44C8-AD70-84387A17BAD6}"/>
    <dgm:cxn modelId="{9DE49D63-01B5-44AD-BC65-3788AC17C568}" type="presOf" srcId="{135C6BA5-6BE5-4072-A57A-5F6174DE50E5}" destId="{859143C8-7642-4701-A85A-8F259B91C376}" srcOrd="0" destOrd="0" presId="urn:microsoft.com/office/officeart/2005/8/layout/vList2"/>
    <dgm:cxn modelId="{8A95CA4C-B2B2-4830-B83E-6ECDBAB65729}" srcId="{1F5F96C7-2801-424D-B2E9-C1845ABAB3A8}" destId="{32353006-2C14-4875-A3AF-67F6F91870B7}" srcOrd="3" destOrd="0" parTransId="{876539B6-A085-4841-AE9C-6567BD93EAA5}" sibTransId="{AFC858BC-3E06-450C-A46C-F96AA4029E6F}"/>
    <dgm:cxn modelId="{038F9450-9F87-4E30-BCC4-AD70E77D85E9}" type="presOf" srcId="{2442878F-AB54-43FB-8605-6A20032B0BDF}" destId="{87299C4B-B5A5-4399-B48E-704E2C143831}" srcOrd="0" destOrd="0" presId="urn:microsoft.com/office/officeart/2005/8/layout/vList2"/>
    <dgm:cxn modelId="{B9BD70CB-A87B-4900-9BCB-F44F06D8A31B}" type="presOf" srcId="{F4022A6A-40AF-443F-AFDA-680DEC1C677C}" destId="{2FEF353C-2432-4F87-8D11-D955FEF476CE}" srcOrd="0" destOrd="0" presId="urn:microsoft.com/office/officeart/2005/8/layout/vList2"/>
    <dgm:cxn modelId="{BC6601CD-8B1E-4926-A101-33F42368C8AD}" srcId="{1F5F96C7-2801-424D-B2E9-C1845ABAB3A8}" destId="{F4022A6A-40AF-443F-AFDA-680DEC1C677C}" srcOrd="2" destOrd="0" parTransId="{6ED40EC4-5746-4ACB-8BA5-2A1F6F894436}" sibTransId="{ED1E0973-D07B-4E52-AEBC-BBBB676DC917}"/>
    <dgm:cxn modelId="{F5DF4CE4-3EC4-403A-B7B1-29F2040BB3B9}" srcId="{1F5F96C7-2801-424D-B2E9-C1845ABAB3A8}" destId="{2442878F-AB54-43FB-8605-6A20032B0BDF}" srcOrd="1" destOrd="0" parTransId="{FB9D2C5E-A0E3-4E5E-B240-591613090500}" sibTransId="{01F7AC2A-6545-4CA9-90DB-934AD770942B}"/>
    <dgm:cxn modelId="{5C82A2E4-E224-4E1D-867B-F1C2A41C7937}" type="presOf" srcId="{1F5F96C7-2801-424D-B2E9-C1845ABAB3A8}" destId="{F2AC6799-4645-4780-B4A4-5A812FB866AF}" srcOrd="0" destOrd="0" presId="urn:microsoft.com/office/officeart/2005/8/layout/vList2"/>
    <dgm:cxn modelId="{B5E9DEEE-1943-456C-A918-CEAFF174333D}" type="presOf" srcId="{32353006-2C14-4875-A3AF-67F6F91870B7}" destId="{C4DB6A64-039F-4591-B526-88845615C4BF}" srcOrd="0" destOrd="0" presId="urn:microsoft.com/office/officeart/2005/8/layout/vList2"/>
    <dgm:cxn modelId="{4E74358B-B975-4C25-AEBF-FC75BEC7EF91}" type="presParOf" srcId="{F2AC6799-4645-4780-B4A4-5A812FB866AF}" destId="{859143C8-7642-4701-A85A-8F259B91C376}" srcOrd="0" destOrd="0" presId="urn:microsoft.com/office/officeart/2005/8/layout/vList2"/>
    <dgm:cxn modelId="{5F0E4339-7429-4E61-AAB2-75E5FBFB4980}" type="presParOf" srcId="{F2AC6799-4645-4780-B4A4-5A812FB866AF}" destId="{548930DB-2F33-4B35-8CD6-923F85BF1372}" srcOrd="1" destOrd="0" presId="urn:microsoft.com/office/officeart/2005/8/layout/vList2"/>
    <dgm:cxn modelId="{13040021-BE55-4808-A4FD-A2F566A3B75A}" type="presParOf" srcId="{F2AC6799-4645-4780-B4A4-5A812FB866AF}" destId="{87299C4B-B5A5-4399-B48E-704E2C143831}" srcOrd="2" destOrd="0" presId="urn:microsoft.com/office/officeart/2005/8/layout/vList2"/>
    <dgm:cxn modelId="{DDA97BD3-47A4-4F2E-856C-F9C5F3731D3A}" type="presParOf" srcId="{F2AC6799-4645-4780-B4A4-5A812FB866AF}" destId="{59EC82A5-6109-47E3-AABE-4589B2685CAC}" srcOrd="3" destOrd="0" presId="urn:microsoft.com/office/officeart/2005/8/layout/vList2"/>
    <dgm:cxn modelId="{F8CEC9D6-8C92-4584-92FE-52B7129915BA}" type="presParOf" srcId="{F2AC6799-4645-4780-B4A4-5A812FB866AF}" destId="{2FEF353C-2432-4F87-8D11-D955FEF476CE}" srcOrd="4" destOrd="0" presId="urn:microsoft.com/office/officeart/2005/8/layout/vList2"/>
    <dgm:cxn modelId="{AF60B4EA-0F8A-4081-9E72-13F1EFFF46AE}" type="presParOf" srcId="{F2AC6799-4645-4780-B4A4-5A812FB866AF}" destId="{1FE5A118-D1C3-437F-97D8-CC09C40533D7}" srcOrd="5" destOrd="0" presId="urn:microsoft.com/office/officeart/2005/8/layout/vList2"/>
    <dgm:cxn modelId="{7FD21400-1792-4307-81AE-1C3F87A51720}" type="presParOf" srcId="{F2AC6799-4645-4780-B4A4-5A812FB866AF}" destId="{C4DB6A64-039F-4591-B526-88845615C4B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9629CE6-D798-4E7F-8A18-7AB92C38263A}" type="doc">
      <dgm:prSet loTypeId="urn:microsoft.com/office/officeart/2008/layout/LinedList" loCatId="list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8D3AE6D4-31F9-4AA0-8347-65E2138251D5}">
      <dgm:prSet/>
      <dgm:spPr/>
      <dgm:t>
        <a:bodyPr/>
        <a:lstStyle/>
        <a:p>
          <a:r>
            <a:rPr lang="en-US" dirty="0" err="1">
              <a:latin typeface="標楷體" panose="03000509000000000000" pitchFamily="65" charset="-120"/>
              <a:ea typeface="標楷體" panose="03000509000000000000" pitchFamily="65" charset="-120"/>
            </a:rPr>
            <a:t>main.py：主程式入口</a:t>
          </a:r>
          <a:endParaRPr 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D87DA51-03F1-4CD6-B7D1-A8AB11F81263}" type="parTrans" cxnId="{2B28FAF9-F779-4270-A492-C55BDCD9B1F7}">
      <dgm:prSet/>
      <dgm:spPr/>
      <dgm:t>
        <a:bodyPr/>
        <a:lstStyle/>
        <a:p>
          <a:endParaRPr lang="en-US"/>
        </a:p>
      </dgm:t>
    </dgm:pt>
    <dgm:pt modelId="{F1995012-3092-458F-AFB9-8BB6E8CEFBD6}" type="sibTrans" cxnId="{2B28FAF9-F779-4270-A492-C55BDCD9B1F7}">
      <dgm:prSet/>
      <dgm:spPr/>
      <dgm:t>
        <a:bodyPr/>
        <a:lstStyle/>
        <a:p>
          <a:endParaRPr lang="en-US"/>
        </a:p>
      </dgm:t>
    </dgm:pt>
    <dgm:pt modelId="{9AF8064B-1257-47C5-B0A6-3A69CF06961B}">
      <dgm:prSet/>
      <dgm:spPr/>
      <dgm:t>
        <a:bodyPr/>
        <a:lstStyle/>
        <a:p>
          <a:r>
            <a:rPr lang="en-US" dirty="0" err="1">
              <a:latin typeface="標楷體" panose="03000509000000000000" pitchFamily="65" charset="-120"/>
              <a:ea typeface="標楷體" panose="03000509000000000000" pitchFamily="65" charset="-120"/>
            </a:rPr>
            <a:t>ViewModel.py：邏輯與選項處理</a:t>
          </a:r>
          <a:endParaRPr 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718C4E7-1ED2-400A-A029-3533B4FF2645}" type="parTrans" cxnId="{A68AF778-59A1-4E13-A2CC-09252F925B17}">
      <dgm:prSet/>
      <dgm:spPr/>
      <dgm:t>
        <a:bodyPr/>
        <a:lstStyle/>
        <a:p>
          <a:endParaRPr lang="en-US"/>
        </a:p>
      </dgm:t>
    </dgm:pt>
    <dgm:pt modelId="{614B357E-2C8F-4E27-AAA8-469201E1BE00}" type="sibTrans" cxnId="{A68AF778-59A1-4E13-A2CC-09252F925B17}">
      <dgm:prSet/>
      <dgm:spPr/>
      <dgm:t>
        <a:bodyPr/>
        <a:lstStyle/>
        <a:p>
          <a:endParaRPr lang="en-US"/>
        </a:p>
      </dgm:t>
    </dgm:pt>
    <dgm:pt modelId="{9836EF4D-6884-4ED6-AC62-8D8D4C098460}">
      <dgm:prSet/>
      <dgm:spPr/>
      <dgm:t>
        <a:bodyPr/>
        <a:lstStyle/>
        <a:p>
          <a:r>
            <a:rPr lang="en-US" dirty="0" err="1">
              <a:latin typeface="標楷體" panose="03000509000000000000" pitchFamily="65" charset="-120"/>
              <a:ea typeface="標楷體" panose="03000509000000000000" pitchFamily="65" charset="-120"/>
            </a:rPr>
            <a:t>MainView.py：UI介面</a:t>
          </a:r>
          <a:endParaRPr 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5F290C3-BA6C-41A8-BC01-DD90B64750DC}" type="parTrans" cxnId="{BDDA518A-5C1C-4DD8-BEFA-5231ECBB70CC}">
      <dgm:prSet/>
      <dgm:spPr/>
      <dgm:t>
        <a:bodyPr/>
        <a:lstStyle/>
        <a:p>
          <a:endParaRPr lang="en-US"/>
        </a:p>
      </dgm:t>
    </dgm:pt>
    <dgm:pt modelId="{90DC59A2-6AE2-4590-B4A2-8304A96A59E5}" type="sibTrans" cxnId="{BDDA518A-5C1C-4DD8-BEFA-5231ECBB70CC}">
      <dgm:prSet/>
      <dgm:spPr/>
      <dgm:t>
        <a:bodyPr/>
        <a:lstStyle/>
        <a:p>
          <a:endParaRPr lang="en-US"/>
        </a:p>
      </dgm:t>
    </dgm:pt>
    <dgm:pt modelId="{925CE4BD-231F-4004-9585-9AEA6F61021D}">
      <dgm:prSet/>
      <dgm:spPr/>
      <dgm:t>
        <a:bodyPr/>
        <a:lstStyle/>
        <a:p>
          <a:r>
            <a:rPr lang="en-US" dirty="0" err="1">
              <a:latin typeface="標楷體" panose="03000509000000000000" pitchFamily="65" charset="-120"/>
              <a:ea typeface="標楷體" panose="03000509000000000000" pitchFamily="65" charset="-120"/>
            </a:rPr>
            <a:t>ApiService.py：與</a:t>
          </a:r>
          <a:r>
            <a:rPr lang="en-US" dirty="0">
              <a:latin typeface="標楷體" panose="03000509000000000000" pitchFamily="65" charset="-120"/>
              <a:ea typeface="標楷體" panose="03000509000000000000" pitchFamily="65" charset="-120"/>
            </a:rPr>
            <a:t> GPT API </a:t>
          </a:r>
          <a:r>
            <a:rPr lang="en-US" dirty="0" err="1">
              <a:latin typeface="標楷體" panose="03000509000000000000" pitchFamily="65" charset="-120"/>
              <a:ea typeface="標楷體" panose="03000509000000000000" pitchFamily="65" charset="-120"/>
            </a:rPr>
            <a:t>互動</a:t>
          </a:r>
          <a:endParaRPr 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313D37B-14DA-4357-BBA6-BAE21FDF16AD}" type="parTrans" cxnId="{C8280AE2-B9BB-41BB-8C48-2D6D00A8D7FF}">
      <dgm:prSet/>
      <dgm:spPr/>
      <dgm:t>
        <a:bodyPr/>
        <a:lstStyle/>
        <a:p>
          <a:endParaRPr lang="en-US"/>
        </a:p>
      </dgm:t>
    </dgm:pt>
    <dgm:pt modelId="{81813239-D941-438C-9645-826CE42D9041}" type="sibTrans" cxnId="{C8280AE2-B9BB-41BB-8C48-2D6D00A8D7FF}">
      <dgm:prSet/>
      <dgm:spPr/>
      <dgm:t>
        <a:bodyPr/>
        <a:lstStyle/>
        <a:p>
          <a:endParaRPr lang="en-US"/>
        </a:p>
      </dgm:t>
    </dgm:pt>
    <dgm:pt modelId="{78D3D773-DC1B-4240-806E-456C24FFC1C7}">
      <dgm:prSet/>
      <dgm:spPr/>
      <dgm:t>
        <a:bodyPr/>
        <a:lstStyle/>
        <a:p>
          <a:r>
            <a:rPr lang="en-US" dirty="0">
              <a:latin typeface="標楷體" panose="03000509000000000000" pitchFamily="65" charset="-120"/>
              <a:ea typeface="標楷體" panose="03000509000000000000" pitchFamily="65" charset="-120"/>
            </a:rPr>
            <a:t>Message.py / </a:t>
          </a:r>
          <a:r>
            <a:rPr lang="en-US" dirty="0" err="1">
              <a:latin typeface="標楷體" panose="03000509000000000000" pitchFamily="65" charset="-120"/>
              <a:ea typeface="標楷體" panose="03000509000000000000" pitchFamily="65" charset="-120"/>
            </a:rPr>
            <a:t>StoryScene.py：定義資料格式與解析JSON</a:t>
          </a:r>
          <a:endParaRPr 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6E2405A-C40C-404B-B01D-1A363CF53639}" type="parTrans" cxnId="{D6C2D7DC-8286-448E-87B3-AAA2BE12F17D}">
      <dgm:prSet/>
      <dgm:spPr/>
      <dgm:t>
        <a:bodyPr/>
        <a:lstStyle/>
        <a:p>
          <a:endParaRPr lang="en-US"/>
        </a:p>
      </dgm:t>
    </dgm:pt>
    <dgm:pt modelId="{C5583D45-42B8-448A-A75A-BA172E9B7486}" type="sibTrans" cxnId="{D6C2D7DC-8286-448E-87B3-AAA2BE12F17D}">
      <dgm:prSet/>
      <dgm:spPr/>
      <dgm:t>
        <a:bodyPr/>
        <a:lstStyle/>
        <a:p>
          <a:endParaRPr lang="en-US"/>
        </a:p>
      </dgm:t>
    </dgm:pt>
    <dgm:pt modelId="{3B8DA992-BB17-4A41-A0FF-6CF14ECAD779}" type="pres">
      <dgm:prSet presAssocID="{89629CE6-D798-4E7F-8A18-7AB92C38263A}" presName="vert0" presStyleCnt="0">
        <dgm:presLayoutVars>
          <dgm:dir/>
          <dgm:animOne val="branch"/>
          <dgm:animLvl val="lvl"/>
        </dgm:presLayoutVars>
      </dgm:prSet>
      <dgm:spPr/>
    </dgm:pt>
    <dgm:pt modelId="{CA485FE8-DC45-41FF-951F-D70875D19462}" type="pres">
      <dgm:prSet presAssocID="{8D3AE6D4-31F9-4AA0-8347-65E2138251D5}" presName="thickLine" presStyleLbl="alignNode1" presStyleIdx="0" presStyleCnt="5"/>
      <dgm:spPr/>
    </dgm:pt>
    <dgm:pt modelId="{F58CF718-2F63-4CDA-A8A7-586BB635DD46}" type="pres">
      <dgm:prSet presAssocID="{8D3AE6D4-31F9-4AA0-8347-65E2138251D5}" presName="horz1" presStyleCnt="0"/>
      <dgm:spPr/>
    </dgm:pt>
    <dgm:pt modelId="{E3F3CA0F-899B-4224-8F44-EEA4CFB9B61F}" type="pres">
      <dgm:prSet presAssocID="{8D3AE6D4-31F9-4AA0-8347-65E2138251D5}" presName="tx1" presStyleLbl="revTx" presStyleIdx="0" presStyleCnt="5"/>
      <dgm:spPr/>
    </dgm:pt>
    <dgm:pt modelId="{07B6EC27-02BA-4227-A961-8B4745ED9B45}" type="pres">
      <dgm:prSet presAssocID="{8D3AE6D4-31F9-4AA0-8347-65E2138251D5}" presName="vert1" presStyleCnt="0"/>
      <dgm:spPr/>
    </dgm:pt>
    <dgm:pt modelId="{A31C8A69-992F-4237-8E9A-D94E15E2B519}" type="pres">
      <dgm:prSet presAssocID="{9AF8064B-1257-47C5-B0A6-3A69CF06961B}" presName="thickLine" presStyleLbl="alignNode1" presStyleIdx="1" presStyleCnt="5"/>
      <dgm:spPr/>
    </dgm:pt>
    <dgm:pt modelId="{65300172-8965-4BE6-B170-43F0745D4203}" type="pres">
      <dgm:prSet presAssocID="{9AF8064B-1257-47C5-B0A6-3A69CF06961B}" presName="horz1" presStyleCnt="0"/>
      <dgm:spPr/>
    </dgm:pt>
    <dgm:pt modelId="{66BD0F74-5E9C-466E-846D-94D83DE593ED}" type="pres">
      <dgm:prSet presAssocID="{9AF8064B-1257-47C5-B0A6-3A69CF06961B}" presName="tx1" presStyleLbl="revTx" presStyleIdx="1" presStyleCnt="5"/>
      <dgm:spPr/>
    </dgm:pt>
    <dgm:pt modelId="{19F6A036-26C7-477F-9809-FD3C44596E8D}" type="pres">
      <dgm:prSet presAssocID="{9AF8064B-1257-47C5-B0A6-3A69CF06961B}" presName="vert1" presStyleCnt="0"/>
      <dgm:spPr/>
    </dgm:pt>
    <dgm:pt modelId="{B0CB0F9B-3168-4EEC-98F7-3689DCB43E04}" type="pres">
      <dgm:prSet presAssocID="{9836EF4D-6884-4ED6-AC62-8D8D4C098460}" presName="thickLine" presStyleLbl="alignNode1" presStyleIdx="2" presStyleCnt="5"/>
      <dgm:spPr/>
    </dgm:pt>
    <dgm:pt modelId="{7832C28D-EBFB-4110-A82A-2EC5E452ED37}" type="pres">
      <dgm:prSet presAssocID="{9836EF4D-6884-4ED6-AC62-8D8D4C098460}" presName="horz1" presStyleCnt="0"/>
      <dgm:spPr/>
    </dgm:pt>
    <dgm:pt modelId="{745E7D39-24FD-47FC-BAD7-703BE2BC6527}" type="pres">
      <dgm:prSet presAssocID="{9836EF4D-6884-4ED6-AC62-8D8D4C098460}" presName="tx1" presStyleLbl="revTx" presStyleIdx="2" presStyleCnt="5"/>
      <dgm:spPr/>
    </dgm:pt>
    <dgm:pt modelId="{76A49B78-9273-4DE6-8192-CD41D7F0EE0C}" type="pres">
      <dgm:prSet presAssocID="{9836EF4D-6884-4ED6-AC62-8D8D4C098460}" presName="vert1" presStyleCnt="0"/>
      <dgm:spPr/>
    </dgm:pt>
    <dgm:pt modelId="{78A4F4A5-C4A8-43E1-9D26-472C2782B3A0}" type="pres">
      <dgm:prSet presAssocID="{925CE4BD-231F-4004-9585-9AEA6F61021D}" presName="thickLine" presStyleLbl="alignNode1" presStyleIdx="3" presStyleCnt="5"/>
      <dgm:spPr/>
    </dgm:pt>
    <dgm:pt modelId="{EA04AE00-4057-49C9-A66F-016C4D723B2C}" type="pres">
      <dgm:prSet presAssocID="{925CE4BD-231F-4004-9585-9AEA6F61021D}" presName="horz1" presStyleCnt="0"/>
      <dgm:spPr/>
    </dgm:pt>
    <dgm:pt modelId="{2E77F43C-A7E8-4968-8210-7D92756161E6}" type="pres">
      <dgm:prSet presAssocID="{925CE4BD-231F-4004-9585-9AEA6F61021D}" presName="tx1" presStyleLbl="revTx" presStyleIdx="3" presStyleCnt="5"/>
      <dgm:spPr/>
    </dgm:pt>
    <dgm:pt modelId="{AE634EB4-91B1-4AEE-8A49-7B535F4106A3}" type="pres">
      <dgm:prSet presAssocID="{925CE4BD-231F-4004-9585-9AEA6F61021D}" presName="vert1" presStyleCnt="0"/>
      <dgm:spPr/>
    </dgm:pt>
    <dgm:pt modelId="{3765E200-ABA8-488F-AD7C-8747FFD7F818}" type="pres">
      <dgm:prSet presAssocID="{78D3D773-DC1B-4240-806E-456C24FFC1C7}" presName="thickLine" presStyleLbl="alignNode1" presStyleIdx="4" presStyleCnt="5"/>
      <dgm:spPr/>
    </dgm:pt>
    <dgm:pt modelId="{ABE9C883-9F69-4D86-A584-37D10D49B17C}" type="pres">
      <dgm:prSet presAssocID="{78D3D773-DC1B-4240-806E-456C24FFC1C7}" presName="horz1" presStyleCnt="0"/>
      <dgm:spPr/>
    </dgm:pt>
    <dgm:pt modelId="{474229FD-9445-45D2-8492-EA506E12EFF9}" type="pres">
      <dgm:prSet presAssocID="{78D3D773-DC1B-4240-806E-456C24FFC1C7}" presName="tx1" presStyleLbl="revTx" presStyleIdx="4" presStyleCnt="5"/>
      <dgm:spPr/>
    </dgm:pt>
    <dgm:pt modelId="{BA4E99B3-837F-48AF-8886-D25084F3989E}" type="pres">
      <dgm:prSet presAssocID="{78D3D773-DC1B-4240-806E-456C24FFC1C7}" presName="vert1" presStyleCnt="0"/>
      <dgm:spPr/>
    </dgm:pt>
  </dgm:ptLst>
  <dgm:cxnLst>
    <dgm:cxn modelId="{E60C5B24-1CF0-4CD9-8791-036630F24017}" type="presOf" srcId="{9836EF4D-6884-4ED6-AC62-8D8D4C098460}" destId="{745E7D39-24FD-47FC-BAD7-703BE2BC6527}" srcOrd="0" destOrd="0" presId="urn:microsoft.com/office/officeart/2008/layout/LinedList"/>
    <dgm:cxn modelId="{35F8AB4D-1427-4360-8B5B-6E4A7949079A}" type="presOf" srcId="{925CE4BD-231F-4004-9585-9AEA6F61021D}" destId="{2E77F43C-A7E8-4968-8210-7D92756161E6}" srcOrd="0" destOrd="0" presId="urn:microsoft.com/office/officeart/2008/layout/LinedList"/>
    <dgm:cxn modelId="{EE80BD75-2FE7-4DB7-A738-BCD24FD5EB21}" type="presOf" srcId="{8D3AE6D4-31F9-4AA0-8347-65E2138251D5}" destId="{E3F3CA0F-899B-4224-8F44-EEA4CFB9B61F}" srcOrd="0" destOrd="0" presId="urn:microsoft.com/office/officeart/2008/layout/LinedList"/>
    <dgm:cxn modelId="{A68AF778-59A1-4E13-A2CC-09252F925B17}" srcId="{89629CE6-D798-4E7F-8A18-7AB92C38263A}" destId="{9AF8064B-1257-47C5-B0A6-3A69CF06961B}" srcOrd="1" destOrd="0" parTransId="{3718C4E7-1ED2-400A-A029-3533B4FF2645}" sibTransId="{614B357E-2C8F-4E27-AAA8-469201E1BE00}"/>
    <dgm:cxn modelId="{2D45EB7C-DC79-477A-9D2D-6117DF49BA61}" type="presOf" srcId="{89629CE6-D798-4E7F-8A18-7AB92C38263A}" destId="{3B8DA992-BB17-4A41-A0FF-6CF14ECAD779}" srcOrd="0" destOrd="0" presId="urn:microsoft.com/office/officeart/2008/layout/LinedList"/>
    <dgm:cxn modelId="{BDDA518A-5C1C-4DD8-BEFA-5231ECBB70CC}" srcId="{89629CE6-D798-4E7F-8A18-7AB92C38263A}" destId="{9836EF4D-6884-4ED6-AC62-8D8D4C098460}" srcOrd="2" destOrd="0" parTransId="{75F290C3-BA6C-41A8-BC01-DD90B64750DC}" sibTransId="{90DC59A2-6AE2-4590-B4A2-8304A96A59E5}"/>
    <dgm:cxn modelId="{6B3DFAC4-014E-4AE9-97C1-A30E92EB9825}" type="presOf" srcId="{78D3D773-DC1B-4240-806E-456C24FFC1C7}" destId="{474229FD-9445-45D2-8492-EA506E12EFF9}" srcOrd="0" destOrd="0" presId="urn:microsoft.com/office/officeart/2008/layout/LinedList"/>
    <dgm:cxn modelId="{D6C2D7DC-8286-448E-87B3-AAA2BE12F17D}" srcId="{89629CE6-D798-4E7F-8A18-7AB92C38263A}" destId="{78D3D773-DC1B-4240-806E-456C24FFC1C7}" srcOrd="4" destOrd="0" parTransId="{B6E2405A-C40C-404B-B01D-1A363CF53639}" sibTransId="{C5583D45-42B8-448A-A75A-BA172E9B7486}"/>
    <dgm:cxn modelId="{C8280AE2-B9BB-41BB-8C48-2D6D00A8D7FF}" srcId="{89629CE6-D798-4E7F-8A18-7AB92C38263A}" destId="{925CE4BD-231F-4004-9585-9AEA6F61021D}" srcOrd="3" destOrd="0" parTransId="{F313D37B-14DA-4357-BBA6-BAE21FDF16AD}" sibTransId="{81813239-D941-438C-9645-826CE42D9041}"/>
    <dgm:cxn modelId="{55C13BF6-1ABC-4769-BE41-D5B66E399AA6}" type="presOf" srcId="{9AF8064B-1257-47C5-B0A6-3A69CF06961B}" destId="{66BD0F74-5E9C-466E-846D-94D83DE593ED}" srcOrd="0" destOrd="0" presId="urn:microsoft.com/office/officeart/2008/layout/LinedList"/>
    <dgm:cxn modelId="{2B28FAF9-F779-4270-A492-C55BDCD9B1F7}" srcId="{89629CE6-D798-4E7F-8A18-7AB92C38263A}" destId="{8D3AE6D4-31F9-4AA0-8347-65E2138251D5}" srcOrd="0" destOrd="0" parTransId="{3D87DA51-03F1-4CD6-B7D1-A8AB11F81263}" sibTransId="{F1995012-3092-458F-AFB9-8BB6E8CEFBD6}"/>
    <dgm:cxn modelId="{FA75F5DD-EF3C-4004-BEB3-A926B639B945}" type="presParOf" srcId="{3B8DA992-BB17-4A41-A0FF-6CF14ECAD779}" destId="{CA485FE8-DC45-41FF-951F-D70875D19462}" srcOrd="0" destOrd="0" presId="urn:microsoft.com/office/officeart/2008/layout/LinedList"/>
    <dgm:cxn modelId="{A3334CC6-6E05-4AA3-A00E-559B28E5019D}" type="presParOf" srcId="{3B8DA992-BB17-4A41-A0FF-6CF14ECAD779}" destId="{F58CF718-2F63-4CDA-A8A7-586BB635DD46}" srcOrd="1" destOrd="0" presId="urn:microsoft.com/office/officeart/2008/layout/LinedList"/>
    <dgm:cxn modelId="{CA98A131-D111-4E87-A41B-E60CC0032FD6}" type="presParOf" srcId="{F58CF718-2F63-4CDA-A8A7-586BB635DD46}" destId="{E3F3CA0F-899B-4224-8F44-EEA4CFB9B61F}" srcOrd="0" destOrd="0" presId="urn:microsoft.com/office/officeart/2008/layout/LinedList"/>
    <dgm:cxn modelId="{A003D237-B5BC-4D41-8BEF-54573FFCA560}" type="presParOf" srcId="{F58CF718-2F63-4CDA-A8A7-586BB635DD46}" destId="{07B6EC27-02BA-4227-A961-8B4745ED9B45}" srcOrd="1" destOrd="0" presId="urn:microsoft.com/office/officeart/2008/layout/LinedList"/>
    <dgm:cxn modelId="{6D5115A0-FA86-4540-997E-56602A04FC7E}" type="presParOf" srcId="{3B8DA992-BB17-4A41-A0FF-6CF14ECAD779}" destId="{A31C8A69-992F-4237-8E9A-D94E15E2B519}" srcOrd="2" destOrd="0" presId="urn:microsoft.com/office/officeart/2008/layout/LinedList"/>
    <dgm:cxn modelId="{B1593E7D-A204-40BD-9008-0620C5CF4CD2}" type="presParOf" srcId="{3B8DA992-BB17-4A41-A0FF-6CF14ECAD779}" destId="{65300172-8965-4BE6-B170-43F0745D4203}" srcOrd="3" destOrd="0" presId="urn:microsoft.com/office/officeart/2008/layout/LinedList"/>
    <dgm:cxn modelId="{683B0F66-F18C-4490-808A-8350F439DB4D}" type="presParOf" srcId="{65300172-8965-4BE6-B170-43F0745D4203}" destId="{66BD0F74-5E9C-466E-846D-94D83DE593ED}" srcOrd="0" destOrd="0" presId="urn:microsoft.com/office/officeart/2008/layout/LinedList"/>
    <dgm:cxn modelId="{C042E991-D4BE-440B-B2F5-2EE505F78ECA}" type="presParOf" srcId="{65300172-8965-4BE6-B170-43F0745D4203}" destId="{19F6A036-26C7-477F-9809-FD3C44596E8D}" srcOrd="1" destOrd="0" presId="urn:microsoft.com/office/officeart/2008/layout/LinedList"/>
    <dgm:cxn modelId="{873FE12B-2B8F-4827-9B91-F86CC50C7449}" type="presParOf" srcId="{3B8DA992-BB17-4A41-A0FF-6CF14ECAD779}" destId="{B0CB0F9B-3168-4EEC-98F7-3689DCB43E04}" srcOrd="4" destOrd="0" presId="urn:microsoft.com/office/officeart/2008/layout/LinedList"/>
    <dgm:cxn modelId="{FE1640A7-2F8D-4009-84D6-A873D0F23ED9}" type="presParOf" srcId="{3B8DA992-BB17-4A41-A0FF-6CF14ECAD779}" destId="{7832C28D-EBFB-4110-A82A-2EC5E452ED37}" srcOrd="5" destOrd="0" presId="urn:microsoft.com/office/officeart/2008/layout/LinedList"/>
    <dgm:cxn modelId="{3F626835-BB5E-4F28-817B-CE13E2623FA6}" type="presParOf" srcId="{7832C28D-EBFB-4110-A82A-2EC5E452ED37}" destId="{745E7D39-24FD-47FC-BAD7-703BE2BC6527}" srcOrd="0" destOrd="0" presId="urn:microsoft.com/office/officeart/2008/layout/LinedList"/>
    <dgm:cxn modelId="{396307FC-54DE-4FC5-B86F-E6262AE6BF29}" type="presParOf" srcId="{7832C28D-EBFB-4110-A82A-2EC5E452ED37}" destId="{76A49B78-9273-4DE6-8192-CD41D7F0EE0C}" srcOrd="1" destOrd="0" presId="urn:microsoft.com/office/officeart/2008/layout/LinedList"/>
    <dgm:cxn modelId="{B45DB5A4-8E38-4127-9480-D7A87FDBE821}" type="presParOf" srcId="{3B8DA992-BB17-4A41-A0FF-6CF14ECAD779}" destId="{78A4F4A5-C4A8-43E1-9D26-472C2782B3A0}" srcOrd="6" destOrd="0" presId="urn:microsoft.com/office/officeart/2008/layout/LinedList"/>
    <dgm:cxn modelId="{D5748732-1436-4D7F-9427-CE7120B2F1FF}" type="presParOf" srcId="{3B8DA992-BB17-4A41-A0FF-6CF14ECAD779}" destId="{EA04AE00-4057-49C9-A66F-016C4D723B2C}" srcOrd="7" destOrd="0" presId="urn:microsoft.com/office/officeart/2008/layout/LinedList"/>
    <dgm:cxn modelId="{6888A038-0327-496C-991E-26B0984F7BFC}" type="presParOf" srcId="{EA04AE00-4057-49C9-A66F-016C4D723B2C}" destId="{2E77F43C-A7E8-4968-8210-7D92756161E6}" srcOrd="0" destOrd="0" presId="urn:microsoft.com/office/officeart/2008/layout/LinedList"/>
    <dgm:cxn modelId="{A0974E49-B53F-413D-89D8-539FB8E0C3FE}" type="presParOf" srcId="{EA04AE00-4057-49C9-A66F-016C4D723B2C}" destId="{AE634EB4-91B1-4AEE-8A49-7B535F4106A3}" srcOrd="1" destOrd="0" presId="urn:microsoft.com/office/officeart/2008/layout/LinedList"/>
    <dgm:cxn modelId="{5F2F8DBD-D446-4737-8188-DD2A4FA2FD0E}" type="presParOf" srcId="{3B8DA992-BB17-4A41-A0FF-6CF14ECAD779}" destId="{3765E200-ABA8-488F-AD7C-8747FFD7F818}" srcOrd="8" destOrd="0" presId="urn:microsoft.com/office/officeart/2008/layout/LinedList"/>
    <dgm:cxn modelId="{CE29C80F-9530-4ECC-874F-F6C910F1AB62}" type="presParOf" srcId="{3B8DA992-BB17-4A41-A0FF-6CF14ECAD779}" destId="{ABE9C883-9F69-4D86-A584-37D10D49B17C}" srcOrd="9" destOrd="0" presId="urn:microsoft.com/office/officeart/2008/layout/LinedList"/>
    <dgm:cxn modelId="{44F67420-50CD-49CA-80C4-BFC97016941D}" type="presParOf" srcId="{ABE9C883-9F69-4D86-A584-37D10D49B17C}" destId="{474229FD-9445-45D2-8492-EA506E12EFF9}" srcOrd="0" destOrd="0" presId="urn:microsoft.com/office/officeart/2008/layout/LinedList"/>
    <dgm:cxn modelId="{AAAFB1C7-9E38-470F-BB09-70997CD89BA5}" type="presParOf" srcId="{ABE9C883-9F69-4D86-A584-37D10D49B17C}" destId="{BA4E99B3-837F-48AF-8886-D25084F3989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7E6C9F8-406F-4D8D-8E2A-59B67CD5C5BC}" type="doc">
      <dgm:prSet loTypeId="urn:microsoft.com/office/officeart/2008/layout/LinedList" loCatId="list" qsTypeId="urn:microsoft.com/office/officeart/2005/8/quickstyle/simple5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4761FDE0-D8A7-40D3-9B8C-EF894F1DDBC7}">
      <dgm:prSet custT="1"/>
      <dgm:spPr/>
      <dgm:t>
        <a:bodyPr/>
        <a:lstStyle/>
        <a:p>
          <a:r>
            <a:rPr lang="zh-TW" sz="2400" dirty="0">
              <a:latin typeface="標楷體" panose="03000509000000000000" pitchFamily="65" charset="-120"/>
              <a:ea typeface="標楷體" panose="03000509000000000000" pitchFamily="65" charset="-120"/>
            </a:rPr>
            <a:t>單元測試：每段故事能否獨立運作</a:t>
          </a:r>
          <a:endParaRPr lang="en-US" sz="24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016B473-7CCD-40EA-A929-2989361EAC70}" type="parTrans" cxnId="{3B4C6DF0-2F05-41C1-A10A-206FDE18B7DD}">
      <dgm:prSet/>
      <dgm:spPr/>
      <dgm:t>
        <a:bodyPr/>
        <a:lstStyle/>
        <a:p>
          <a:endParaRPr lang="en-US"/>
        </a:p>
      </dgm:t>
    </dgm:pt>
    <dgm:pt modelId="{4EE8E32D-F002-4F35-A8B5-E6E2AA35ED36}" type="sibTrans" cxnId="{3B4C6DF0-2F05-41C1-A10A-206FDE18B7DD}">
      <dgm:prSet/>
      <dgm:spPr/>
      <dgm:t>
        <a:bodyPr/>
        <a:lstStyle/>
        <a:p>
          <a:endParaRPr lang="en-US"/>
        </a:p>
      </dgm:t>
    </dgm:pt>
    <dgm:pt modelId="{FF49D9EF-F521-4626-AFBC-4D62ADB23973}">
      <dgm:prSet custT="1"/>
      <dgm:spPr/>
      <dgm:t>
        <a:bodyPr/>
        <a:lstStyle/>
        <a:p>
          <a:r>
            <a:rPr lang="zh-TW" sz="2400" dirty="0">
              <a:latin typeface="標楷體" panose="03000509000000000000" pitchFamily="65" charset="-120"/>
              <a:ea typeface="標楷體" panose="03000509000000000000" pitchFamily="65" charset="-120"/>
            </a:rPr>
            <a:t>整合測試：分支選項組合正確性</a:t>
          </a:r>
          <a:endParaRPr lang="en-US" sz="24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F780746-FA86-4056-A1CD-2598C52F477F}" type="parTrans" cxnId="{F33AAF25-EF11-4029-BF01-64D2326B2A25}">
      <dgm:prSet/>
      <dgm:spPr/>
      <dgm:t>
        <a:bodyPr/>
        <a:lstStyle/>
        <a:p>
          <a:endParaRPr lang="en-US"/>
        </a:p>
      </dgm:t>
    </dgm:pt>
    <dgm:pt modelId="{EFDF2473-C4B4-4733-9A90-983421C98CEC}" type="sibTrans" cxnId="{F33AAF25-EF11-4029-BF01-64D2326B2A25}">
      <dgm:prSet/>
      <dgm:spPr/>
      <dgm:t>
        <a:bodyPr/>
        <a:lstStyle/>
        <a:p>
          <a:endParaRPr lang="en-US"/>
        </a:p>
      </dgm:t>
    </dgm:pt>
    <dgm:pt modelId="{3EA7B101-20B1-467D-A3A6-BC048BDD6AC8}">
      <dgm:prSet custT="1"/>
      <dgm:spPr/>
      <dgm:t>
        <a:bodyPr/>
        <a:lstStyle/>
        <a:p>
          <a:r>
            <a:rPr lang="zh-TW" sz="2400" dirty="0">
              <a:latin typeface="標楷體" panose="03000509000000000000" pitchFamily="65" charset="-120"/>
              <a:ea typeface="標楷體" panose="03000509000000000000" pitchFamily="65" charset="-120"/>
            </a:rPr>
            <a:t>使用者體驗測試：是否好懂、順暢與穩定</a:t>
          </a:r>
          <a:endParaRPr lang="en-US" sz="24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4293A82-260B-42CF-B9BA-8742D489E583}" type="parTrans" cxnId="{D185D32F-6E67-4D29-A0D0-75FCB329B312}">
      <dgm:prSet/>
      <dgm:spPr/>
      <dgm:t>
        <a:bodyPr/>
        <a:lstStyle/>
        <a:p>
          <a:endParaRPr lang="en-US"/>
        </a:p>
      </dgm:t>
    </dgm:pt>
    <dgm:pt modelId="{F518F7BB-94F3-4D6E-87CD-430A0067B1DD}" type="sibTrans" cxnId="{D185D32F-6E67-4D29-A0D0-75FCB329B312}">
      <dgm:prSet/>
      <dgm:spPr/>
      <dgm:t>
        <a:bodyPr/>
        <a:lstStyle/>
        <a:p>
          <a:endParaRPr lang="en-US"/>
        </a:p>
      </dgm:t>
    </dgm:pt>
    <dgm:pt modelId="{723FCC8B-9CC1-4E9A-A536-785DDC0D5492}" type="pres">
      <dgm:prSet presAssocID="{47E6C9F8-406F-4D8D-8E2A-59B67CD5C5BC}" presName="vert0" presStyleCnt="0">
        <dgm:presLayoutVars>
          <dgm:dir/>
          <dgm:animOne val="branch"/>
          <dgm:animLvl val="lvl"/>
        </dgm:presLayoutVars>
      </dgm:prSet>
      <dgm:spPr/>
    </dgm:pt>
    <dgm:pt modelId="{968C0FE1-7F8A-4880-BF7D-7254345D288A}" type="pres">
      <dgm:prSet presAssocID="{4761FDE0-D8A7-40D3-9B8C-EF894F1DDBC7}" presName="thickLine" presStyleLbl="alignNode1" presStyleIdx="0" presStyleCnt="3"/>
      <dgm:spPr/>
    </dgm:pt>
    <dgm:pt modelId="{45A94E51-348D-41FF-87C5-C7B8C926C0C5}" type="pres">
      <dgm:prSet presAssocID="{4761FDE0-D8A7-40D3-9B8C-EF894F1DDBC7}" presName="horz1" presStyleCnt="0"/>
      <dgm:spPr/>
    </dgm:pt>
    <dgm:pt modelId="{D6AC38E9-C306-4B0D-8F39-6A314F5DACBE}" type="pres">
      <dgm:prSet presAssocID="{4761FDE0-D8A7-40D3-9B8C-EF894F1DDBC7}" presName="tx1" presStyleLbl="revTx" presStyleIdx="0" presStyleCnt="3"/>
      <dgm:spPr/>
    </dgm:pt>
    <dgm:pt modelId="{AE27A8A8-D7AD-471D-9EBA-914435FC0033}" type="pres">
      <dgm:prSet presAssocID="{4761FDE0-D8A7-40D3-9B8C-EF894F1DDBC7}" presName="vert1" presStyleCnt="0"/>
      <dgm:spPr/>
    </dgm:pt>
    <dgm:pt modelId="{A774A9BA-C0CB-414F-969C-F1451D124595}" type="pres">
      <dgm:prSet presAssocID="{FF49D9EF-F521-4626-AFBC-4D62ADB23973}" presName="thickLine" presStyleLbl="alignNode1" presStyleIdx="1" presStyleCnt="3"/>
      <dgm:spPr/>
    </dgm:pt>
    <dgm:pt modelId="{D057C005-0C30-4B78-9E0C-4799119B3D6B}" type="pres">
      <dgm:prSet presAssocID="{FF49D9EF-F521-4626-AFBC-4D62ADB23973}" presName="horz1" presStyleCnt="0"/>
      <dgm:spPr/>
    </dgm:pt>
    <dgm:pt modelId="{3C73DA4D-EECA-4E08-9A28-8D3C0AC679B7}" type="pres">
      <dgm:prSet presAssocID="{FF49D9EF-F521-4626-AFBC-4D62ADB23973}" presName="tx1" presStyleLbl="revTx" presStyleIdx="1" presStyleCnt="3"/>
      <dgm:spPr/>
    </dgm:pt>
    <dgm:pt modelId="{55E12B17-E64F-40F3-8960-26FE2C4C74E5}" type="pres">
      <dgm:prSet presAssocID="{FF49D9EF-F521-4626-AFBC-4D62ADB23973}" presName="vert1" presStyleCnt="0"/>
      <dgm:spPr/>
    </dgm:pt>
    <dgm:pt modelId="{E0719944-D17B-430E-A49B-7AD10FFA53D5}" type="pres">
      <dgm:prSet presAssocID="{3EA7B101-20B1-467D-A3A6-BC048BDD6AC8}" presName="thickLine" presStyleLbl="alignNode1" presStyleIdx="2" presStyleCnt="3"/>
      <dgm:spPr/>
    </dgm:pt>
    <dgm:pt modelId="{2E4D0AE1-9CB9-484C-813D-C89F9FF926BD}" type="pres">
      <dgm:prSet presAssocID="{3EA7B101-20B1-467D-A3A6-BC048BDD6AC8}" presName="horz1" presStyleCnt="0"/>
      <dgm:spPr/>
    </dgm:pt>
    <dgm:pt modelId="{B9CCFDC1-7BB9-4162-BC90-82F28081B076}" type="pres">
      <dgm:prSet presAssocID="{3EA7B101-20B1-467D-A3A6-BC048BDD6AC8}" presName="tx1" presStyleLbl="revTx" presStyleIdx="2" presStyleCnt="3"/>
      <dgm:spPr/>
    </dgm:pt>
    <dgm:pt modelId="{FAAD36B7-3A54-42F0-A5BF-21DC48CE8D32}" type="pres">
      <dgm:prSet presAssocID="{3EA7B101-20B1-467D-A3A6-BC048BDD6AC8}" presName="vert1" presStyleCnt="0"/>
      <dgm:spPr/>
    </dgm:pt>
  </dgm:ptLst>
  <dgm:cxnLst>
    <dgm:cxn modelId="{F33AAF25-EF11-4029-BF01-64D2326B2A25}" srcId="{47E6C9F8-406F-4D8D-8E2A-59B67CD5C5BC}" destId="{FF49D9EF-F521-4626-AFBC-4D62ADB23973}" srcOrd="1" destOrd="0" parTransId="{FF780746-FA86-4056-A1CD-2598C52F477F}" sibTransId="{EFDF2473-C4B4-4733-9A90-983421C98CEC}"/>
    <dgm:cxn modelId="{D185D32F-6E67-4D29-A0D0-75FCB329B312}" srcId="{47E6C9F8-406F-4D8D-8E2A-59B67CD5C5BC}" destId="{3EA7B101-20B1-467D-A3A6-BC048BDD6AC8}" srcOrd="2" destOrd="0" parTransId="{24293A82-260B-42CF-B9BA-8742D489E583}" sibTransId="{F518F7BB-94F3-4D6E-87CD-430A0067B1DD}"/>
    <dgm:cxn modelId="{B024DC6A-C955-4B1C-9011-096294B32171}" type="presOf" srcId="{47E6C9F8-406F-4D8D-8E2A-59B67CD5C5BC}" destId="{723FCC8B-9CC1-4E9A-A536-785DDC0D5492}" srcOrd="0" destOrd="0" presId="urn:microsoft.com/office/officeart/2008/layout/LinedList"/>
    <dgm:cxn modelId="{468F184F-6427-4D75-8AFB-2FAF236AD107}" type="presOf" srcId="{FF49D9EF-F521-4626-AFBC-4D62ADB23973}" destId="{3C73DA4D-EECA-4E08-9A28-8D3C0AC679B7}" srcOrd="0" destOrd="0" presId="urn:microsoft.com/office/officeart/2008/layout/LinedList"/>
    <dgm:cxn modelId="{D7FB5485-93B6-4A44-AF55-6F691B236910}" type="presOf" srcId="{4761FDE0-D8A7-40D3-9B8C-EF894F1DDBC7}" destId="{D6AC38E9-C306-4B0D-8F39-6A314F5DACBE}" srcOrd="0" destOrd="0" presId="urn:microsoft.com/office/officeart/2008/layout/LinedList"/>
    <dgm:cxn modelId="{5CBDDFA6-F251-4462-B894-C50CC384818F}" type="presOf" srcId="{3EA7B101-20B1-467D-A3A6-BC048BDD6AC8}" destId="{B9CCFDC1-7BB9-4162-BC90-82F28081B076}" srcOrd="0" destOrd="0" presId="urn:microsoft.com/office/officeart/2008/layout/LinedList"/>
    <dgm:cxn modelId="{3B4C6DF0-2F05-41C1-A10A-206FDE18B7DD}" srcId="{47E6C9F8-406F-4D8D-8E2A-59B67CD5C5BC}" destId="{4761FDE0-D8A7-40D3-9B8C-EF894F1DDBC7}" srcOrd="0" destOrd="0" parTransId="{1016B473-7CCD-40EA-A929-2989361EAC70}" sibTransId="{4EE8E32D-F002-4F35-A8B5-E6E2AA35ED36}"/>
    <dgm:cxn modelId="{CBADBE72-21E0-409E-B87C-A0892D9A2293}" type="presParOf" srcId="{723FCC8B-9CC1-4E9A-A536-785DDC0D5492}" destId="{968C0FE1-7F8A-4880-BF7D-7254345D288A}" srcOrd="0" destOrd="0" presId="urn:microsoft.com/office/officeart/2008/layout/LinedList"/>
    <dgm:cxn modelId="{A9518538-5059-424E-BD3B-0B19D1394B05}" type="presParOf" srcId="{723FCC8B-9CC1-4E9A-A536-785DDC0D5492}" destId="{45A94E51-348D-41FF-87C5-C7B8C926C0C5}" srcOrd="1" destOrd="0" presId="urn:microsoft.com/office/officeart/2008/layout/LinedList"/>
    <dgm:cxn modelId="{23557A2E-A559-43CC-B5E9-E1AB958077B1}" type="presParOf" srcId="{45A94E51-348D-41FF-87C5-C7B8C926C0C5}" destId="{D6AC38E9-C306-4B0D-8F39-6A314F5DACBE}" srcOrd="0" destOrd="0" presId="urn:microsoft.com/office/officeart/2008/layout/LinedList"/>
    <dgm:cxn modelId="{002ED2BD-D6D4-43C6-BD8E-D58412041090}" type="presParOf" srcId="{45A94E51-348D-41FF-87C5-C7B8C926C0C5}" destId="{AE27A8A8-D7AD-471D-9EBA-914435FC0033}" srcOrd="1" destOrd="0" presId="urn:microsoft.com/office/officeart/2008/layout/LinedList"/>
    <dgm:cxn modelId="{0E77CA4B-82B1-43B8-AA67-8200864C6C68}" type="presParOf" srcId="{723FCC8B-9CC1-4E9A-A536-785DDC0D5492}" destId="{A774A9BA-C0CB-414F-969C-F1451D124595}" srcOrd="2" destOrd="0" presId="urn:microsoft.com/office/officeart/2008/layout/LinedList"/>
    <dgm:cxn modelId="{72C4027C-80C3-4C57-8F39-9A0D9C33D081}" type="presParOf" srcId="{723FCC8B-9CC1-4E9A-A536-785DDC0D5492}" destId="{D057C005-0C30-4B78-9E0C-4799119B3D6B}" srcOrd="3" destOrd="0" presId="urn:microsoft.com/office/officeart/2008/layout/LinedList"/>
    <dgm:cxn modelId="{905ADBE0-1B31-4FAB-9A1C-2E16326C35E8}" type="presParOf" srcId="{D057C005-0C30-4B78-9E0C-4799119B3D6B}" destId="{3C73DA4D-EECA-4E08-9A28-8D3C0AC679B7}" srcOrd="0" destOrd="0" presId="urn:microsoft.com/office/officeart/2008/layout/LinedList"/>
    <dgm:cxn modelId="{6DF0A8CE-FB1C-4EFC-9950-DA2C4B4F1C63}" type="presParOf" srcId="{D057C005-0C30-4B78-9E0C-4799119B3D6B}" destId="{55E12B17-E64F-40F3-8960-26FE2C4C74E5}" srcOrd="1" destOrd="0" presId="urn:microsoft.com/office/officeart/2008/layout/LinedList"/>
    <dgm:cxn modelId="{8EB8498C-262C-4C03-85C9-561AD5F9F0D5}" type="presParOf" srcId="{723FCC8B-9CC1-4E9A-A536-785DDC0D5492}" destId="{E0719944-D17B-430E-A49B-7AD10FFA53D5}" srcOrd="4" destOrd="0" presId="urn:microsoft.com/office/officeart/2008/layout/LinedList"/>
    <dgm:cxn modelId="{5041F6BF-AE14-45BC-ADB7-B2E9DDEF682A}" type="presParOf" srcId="{723FCC8B-9CC1-4E9A-A536-785DDC0D5492}" destId="{2E4D0AE1-9CB9-484C-813D-C89F9FF926BD}" srcOrd="5" destOrd="0" presId="urn:microsoft.com/office/officeart/2008/layout/LinedList"/>
    <dgm:cxn modelId="{5C7FD3AD-FAA1-41B4-9F99-80FC2870A1BB}" type="presParOf" srcId="{2E4D0AE1-9CB9-484C-813D-C89F9FF926BD}" destId="{B9CCFDC1-7BB9-4162-BC90-82F28081B076}" srcOrd="0" destOrd="0" presId="urn:microsoft.com/office/officeart/2008/layout/LinedList"/>
    <dgm:cxn modelId="{3DB12462-F708-41DC-B808-F0228678503C}" type="presParOf" srcId="{2E4D0AE1-9CB9-484C-813D-C89F9FF926BD}" destId="{FAAD36B7-3A54-42F0-A5BF-21DC48CE8D3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F3C166-1C13-439A-A6B3-75852C789736}">
      <dsp:nvSpPr>
        <dsp:cNvPr id="0" name=""/>
        <dsp:cNvSpPr/>
      </dsp:nvSpPr>
      <dsp:spPr>
        <a:xfrm>
          <a:off x="0" y="2354"/>
          <a:ext cx="494480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07F7CB-BA51-4C22-B2D9-87AD847F365D}">
      <dsp:nvSpPr>
        <dsp:cNvPr id="0" name=""/>
        <dsp:cNvSpPr/>
      </dsp:nvSpPr>
      <dsp:spPr>
        <a:xfrm>
          <a:off x="0" y="2354"/>
          <a:ext cx="4944806" cy="1605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專案</a:t>
          </a:r>
          <a:r>
            <a:rPr lang="en-US" sz="24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名稱：互動式格林童話</a:t>
          </a:r>
          <a:endParaRPr lang="en-US" sz="24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2354"/>
        <a:ext cx="4944806" cy="1605887"/>
      </dsp:txXfrm>
    </dsp:sp>
    <dsp:sp modelId="{991CE36C-2F20-435A-A6EC-E0A05B87A6EF}">
      <dsp:nvSpPr>
        <dsp:cNvPr id="0" name=""/>
        <dsp:cNvSpPr/>
      </dsp:nvSpPr>
      <dsp:spPr>
        <a:xfrm>
          <a:off x="0" y="914113"/>
          <a:ext cx="494480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61F1EC-CE94-4CAD-8108-A92FD3F1747A}">
      <dsp:nvSpPr>
        <dsp:cNvPr id="0" name=""/>
        <dsp:cNvSpPr/>
      </dsp:nvSpPr>
      <dsp:spPr>
        <a:xfrm>
          <a:off x="0" y="1608241"/>
          <a:ext cx="4944806" cy="1605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600" kern="1200" dirty="0">
              <a:latin typeface="標楷體" panose="03000509000000000000" pitchFamily="65" charset="-120"/>
              <a:ea typeface="標楷體" panose="03000509000000000000" pitchFamily="65" charset="-120"/>
            </a:rPr>
            <a:t>組長： </a:t>
          </a:r>
          <a:r>
            <a:rPr lang="en-US" sz="1600" kern="1200" dirty="0">
              <a:latin typeface="標楷體" panose="03000509000000000000" pitchFamily="65" charset="-120"/>
              <a:ea typeface="標楷體" panose="03000509000000000000" pitchFamily="65" charset="-120"/>
            </a:rPr>
            <a:t>112221476</a:t>
          </a:r>
          <a:r>
            <a:rPr lang="zh-TW" sz="1600" kern="1200" dirty="0">
              <a:latin typeface="標楷體" panose="03000509000000000000" pitchFamily="65" charset="-120"/>
              <a:ea typeface="標楷體" panose="03000509000000000000" pitchFamily="65" charset="-120"/>
            </a:rPr>
            <a:t>譚培成</a:t>
          </a:r>
          <a:endParaRPr lang="en-US" altLang="zh-TW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600" kern="1200" dirty="0">
              <a:latin typeface="標楷體" panose="03000509000000000000" pitchFamily="65" charset="-120"/>
              <a:ea typeface="標楷體" panose="03000509000000000000" pitchFamily="65" charset="-120"/>
            </a:rPr>
            <a:t>組員：</a:t>
          </a:r>
          <a:endParaRPr lang="en-US" altLang="zh-TW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標楷體" panose="03000509000000000000" pitchFamily="65" charset="-120"/>
              <a:ea typeface="標楷體" panose="03000509000000000000" pitchFamily="65" charset="-120"/>
            </a:rPr>
            <a:t>112270042</a:t>
          </a:r>
          <a:r>
            <a:rPr lang="zh-TW" altLang="en-US" sz="1600" kern="1200" dirty="0">
              <a:latin typeface="標楷體" panose="03000509000000000000" pitchFamily="65" charset="-120"/>
              <a:ea typeface="標楷體" panose="03000509000000000000" pitchFamily="65" charset="-120"/>
            </a:rPr>
            <a:t>李</a:t>
          </a:r>
          <a:r>
            <a:rPr lang="zh-TW" sz="1600" kern="1200" dirty="0">
              <a:latin typeface="標楷體" panose="03000509000000000000" pitchFamily="65" charset="-120"/>
              <a:ea typeface="標楷體" panose="03000509000000000000" pitchFamily="65" charset="-120"/>
            </a:rPr>
            <a:t>能</a:t>
          </a:r>
          <a:r>
            <a:rPr lang="zh-TW" altLang="en-US" sz="1600" kern="1200" dirty="0">
              <a:latin typeface="標楷體" panose="03000509000000000000" pitchFamily="65" charset="-120"/>
              <a:ea typeface="標楷體" panose="03000509000000000000" pitchFamily="65" charset="-120"/>
            </a:rPr>
            <a:t>安</a:t>
          </a:r>
          <a:endParaRPr lang="en-US" altLang="zh-TW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標楷體" panose="03000509000000000000" pitchFamily="65" charset="-120"/>
              <a:ea typeface="標楷體" panose="03000509000000000000" pitchFamily="65" charset="-120"/>
            </a:rPr>
            <a:t>113194172</a:t>
          </a:r>
          <a:r>
            <a:rPr lang="zh-TW" sz="1600" kern="1200" dirty="0">
              <a:latin typeface="標楷體" panose="03000509000000000000" pitchFamily="65" charset="-120"/>
              <a:ea typeface="標楷體" panose="03000509000000000000" pitchFamily="65" charset="-120"/>
            </a:rPr>
            <a:t>許</a:t>
          </a:r>
          <a:r>
            <a:rPr lang="zh-TW" altLang="en-US" sz="1600" kern="1200" dirty="0">
              <a:latin typeface="標楷體" panose="03000509000000000000" pitchFamily="65" charset="-120"/>
              <a:ea typeface="標楷體" panose="03000509000000000000" pitchFamily="65" charset="-120"/>
            </a:rPr>
            <a:t>佳語</a:t>
          </a:r>
          <a:endParaRPr lang="en-US" altLang="zh-TW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標楷體" panose="03000509000000000000" pitchFamily="65" charset="-120"/>
              <a:ea typeface="標楷體" panose="03000509000000000000" pitchFamily="65" charset="-120"/>
            </a:rPr>
            <a:t>113170501</a:t>
          </a:r>
          <a:r>
            <a:rPr lang="zh-TW" sz="1600" kern="1200" dirty="0">
              <a:latin typeface="標楷體" panose="03000509000000000000" pitchFamily="65" charset="-120"/>
              <a:ea typeface="標楷體" panose="03000509000000000000" pitchFamily="65" charset="-120"/>
            </a:rPr>
            <a:t>謝順</a:t>
          </a:r>
          <a:r>
            <a:rPr lang="zh-TW" altLang="en-US" sz="1600" kern="1200" dirty="0">
              <a:latin typeface="標楷體" panose="03000509000000000000" pitchFamily="65" charset="-120"/>
              <a:ea typeface="標楷體" panose="03000509000000000000" pitchFamily="65" charset="-120"/>
            </a:rPr>
            <a:t>隆</a:t>
          </a:r>
          <a:endParaRPr lang="en-US" altLang="zh-TW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標楷體" panose="03000509000000000000" pitchFamily="65" charset="-120"/>
              <a:ea typeface="標楷體" panose="03000509000000000000" pitchFamily="65" charset="-120"/>
            </a:rPr>
            <a:t>113170134</a:t>
          </a:r>
          <a:r>
            <a:rPr lang="zh-TW" sz="1600" kern="1200" dirty="0">
              <a:latin typeface="標楷體" panose="03000509000000000000" pitchFamily="65" charset="-120"/>
              <a:ea typeface="標楷體" panose="03000509000000000000" pitchFamily="65" charset="-120"/>
            </a:rPr>
            <a:t>董亦辰</a:t>
          </a:r>
          <a:endParaRPr lang="en-US" altLang="zh-TW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標楷體" panose="03000509000000000000" pitchFamily="65" charset="-120"/>
              <a:ea typeface="標楷體" panose="03000509000000000000" pitchFamily="65" charset="-120"/>
            </a:rPr>
            <a:t>113294207</a:t>
          </a:r>
          <a:r>
            <a:rPr lang="zh-TW" sz="1600" kern="1200" dirty="0">
              <a:latin typeface="標楷體" panose="03000509000000000000" pitchFamily="65" charset="-120"/>
              <a:ea typeface="標楷體" panose="03000509000000000000" pitchFamily="65" charset="-120"/>
            </a:rPr>
            <a:t>于樂洋</a:t>
          </a:r>
          <a:endParaRPr lang="en-US" altLang="zh-TW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TW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標楷體" panose="03000509000000000000" pitchFamily="65" charset="-120"/>
              <a:ea typeface="標楷體" panose="03000509000000000000" pitchFamily="65" charset="-120"/>
            </a:rPr>
            <a:t>指導老師</a:t>
          </a:r>
          <a:r>
            <a:rPr lang="en-US" altLang="zh-TW" sz="1600" kern="1200" dirty="0">
              <a:latin typeface="標楷體" panose="03000509000000000000" pitchFamily="65" charset="-120"/>
              <a:ea typeface="標楷體" panose="03000509000000000000" pitchFamily="65" charset="-120"/>
            </a:rPr>
            <a:t>:</a:t>
          </a:r>
          <a:r>
            <a:rPr lang="zh-TW" altLang="en-US" sz="1600" kern="1200" dirty="0">
              <a:latin typeface="標楷體" panose="03000509000000000000" pitchFamily="65" charset="-120"/>
              <a:ea typeface="標楷體" panose="03000509000000000000" pitchFamily="65" charset="-120"/>
            </a:rPr>
            <a:t>賴素純</a:t>
          </a:r>
          <a:endParaRPr lang="en-US" altLang="zh-TW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TW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1608241"/>
        <a:ext cx="4944806" cy="1605887"/>
      </dsp:txXfrm>
    </dsp:sp>
    <dsp:sp modelId="{F8E21AD1-69DF-4D82-9C38-E326C88F56ED}">
      <dsp:nvSpPr>
        <dsp:cNvPr id="0" name=""/>
        <dsp:cNvSpPr/>
      </dsp:nvSpPr>
      <dsp:spPr>
        <a:xfrm>
          <a:off x="0" y="2629602"/>
          <a:ext cx="4944806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1C9554-6160-4520-ABD4-8C90159DDE92}">
      <dsp:nvSpPr>
        <dsp:cNvPr id="0" name=""/>
        <dsp:cNvSpPr/>
      </dsp:nvSpPr>
      <dsp:spPr>
        <a:xfrm>
          <a:off x="0" y="3214129"/>
          <a:ext cx="4944806" cy="1605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3214129"/>
        <a:ext cx="4944806" cy="16058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60D80-48D1-4E3A-BE60-D6BAA4A2F4ED}">
      <dsp:nvSpPr>
        <dsp:cNvPr id="0" name=""/>
        <dsp:cNvSpPr/>
      </dsp:nvSpPr>
      <dsp:spPr>
        <a:xfrm>
          <a:off x="0" y="654071"/>
          <a:ext cx="5253236" cy="3346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開發目標：以使用者選項</a:t>
          </a:r>
          <a:r>
            <a:rPr lang="zh-TW" altLang="en-US" sz="1300" kern="1200" dirty="0">
              <a:latin typeface="標楷體" panose="03000509000000000000" pitchFamily="65" charset="-120"/>
              <a:ea typeface="標楷體" panose="03000509000000000000" pitchFamily="65" charset="-120"/>
            </a:rPr>
            <a:t>用</a:t>
          </a:r>
          <a:r>
            <a:rPr lang="en-US" sz="13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AI生成童話故事，提升互動性與閱讀樂趣</a:t>
          </a:r>
          <a:endParaRPr lang="en-US" sz="13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6335" y="670406"/>
        <a:ext cx="5220566" cy="301950"/>
      </dsp:txXfrm>
    </dsp:sp>
    <dsp:sp modelId="{0C25F54E-4378-424B-BD69-7BF134BAC34F}">
      <dsp:nvSpPr>
        <dsp:cNvPr id="0" name=""/>
        <dsp:cNvSpPr/>
      </dsp:nvSpPr>
      <dsp:spPr>
        <a:xfrm>
          <a:off x="0" y="1026131"/>
          <a:ext cx="5253236" cy="3346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組內分工</a:t>
          </a:r>
          <a:r>
            <a:rPr lang="en-US" sz="1300" kern="1200" dirty="0">
              <a:latin typeface="標楷體" panose="03000509000000000000" pitchFamily="65" charset="-120"/>
              <a:ea typeface="標楷體" panose="03000509000000000000" pitchFamily="65" charset="-120"/>
            </a:rPr>
            <a:t>：</a:t>
          </a:r>
        </a:p>
      </dsp:txBody>
      <dsp:txXfrm>
        <a:off x="16335" y="1042466"/>
        <a:ext cx="5220566" cy="301950"/>
      </dsp:txXfrm>
    </dsp:sp>
    <dsp:sp modelId="{5A11FA96-9DC0-4E5D-BD26-A32078212F00}">
      <dsp:nvSpPr>
        <dsp:cNvPr id="0" name=""/>
        <dsp:cNvSpPr/>
      </dsp:nvSpPr>
      <dsp:spPr>
        <a:xfrm>
          <a:off x="0" y="1398191"/>
          <a:ext cx="5253236" cy="3346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-</a:t>
          </a:r>
          <a:r>
            <a:rPr lang="zh-TW" sz="1300" kern="1200" dirty="0">
              <a:latin typeface="標楷體" panose="03000509000000000000" pitchFamily="65" charset="-120"/>
              <a:ea typeface="標楷體" panose="03000509000000000000" pitchFamily="65" charset="-120"/>
            </a:rPr>
            <a:t>專案管理</a:t>
          </a:r>
          <a:r>
            <a:rPr lang="en-US" sz="1300" kern="1200" dirty="0">
              <a:latin typeface="標楷體" panose="03000509000000000000" pitchFamily="65" charset="-120"/>
              <a:ea typeface="標楷體" panose="03000509000000000000" pitchFamily="65" charset="-120"/>
            </a:rPr>
            <a:t>：</a:t>
          </a:r>
          <a:r>
            <a:rPr lang="en-US" sz="13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譚培成</a:t>
          </a:r>
          <a:endParaRPr lang="en-US" sz="13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6335" y="1414526"/>
        <a:ext cx="5220566" cy="301950"/>
      </dsp:txXfrm>
    </dsp:sp>
    <dsp:sp modelId="{C001A520-7BF2-42ED-96B3-F81E63F79130}">
      <dsp:nvSpPr>
        <dsp:cNvPr id="0" name=""/>
        <dsp:cNvSpPr/>
      </dsp:nvSpPr>
      <dsp:spPr>
        <a:xfrm>
          <a:off x="0" y="1770252"/>
          <a:ext cx="5253236" cy="3346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-</a:t>
          </a:r>
          <a:r>
            <a:rPr lang="zh-TW" altLang="en-US" sz="1300" kern="1200" dirty="0">
              <a:latin typeface="標楷體" panose="03000509000000000000" pitchFamily="65" charset="-120"/>
              <a:ea typeface="標楷體" panose="03000509000000000000" pitchFamily="65" charset="-120"/>
            </a:rPr>
            <a:t>程式開發</a:t>
          </a:r>
          <a:r>
            <a:rPr lang="en-US" altLang="zh-TW" sz="1300" kern="1200" dirty="0">
              <a:latin typeface="標楷體" panose="03000509000000000000" pitchFamily="65" charset="-120"/>
              <a:ea typeface="標楷體" panose="03000509000000000000" pitchFamily="65" charset="-120"/>
            </a:rPr>
            <a:t>:</a:t>
          </a:r>
          <a:r>
            <a:rPr lang="zh-TW" altLang="en-US" sz="1300" kern="1200" dirty="0">
              <a:latin typeface="標楷體" panose="03000509000000000000" pitchFamily="65" charset="-120"/>
              <a:ea typeface="標楷體" panose="03000509000000000000" pitchFamily="65" charset="-120"/>
            </a:rPr>
            <a:t>于樂洋</a:t>
          </a:r>
          <a:endParaRPr lang="en-US" sz="13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6335" y="1786587"/>
        <a:ext cx="5220566" cy="301950"/>
      </dsp:txXfrm>
    </dsp:sp>
    <dsp:sp modelId="{E81A2DDE-B321-470B-99EF-6B3A95121E80}">
      <dsp:nvSpPr>
        <dsp:cNvPr id="0" name=""/>
        <dsp:cNvSpPr/>
      </dsp:nvSpPr>
      <dsp:spPr>
        <a:xfrm>
          <a:off x="0" y="2142312"/>
          <a:ext cx="5253236" cy="3346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標楷體" panose="03000509000000000000" pitchFamily="65" charset="-120"/>
              <a:ea typeface="標楷體" panose="03000509000000000000" pitchFamily="65" charset="-120"/>
            </a:rPr>
            <a:t>- </a:t>
          </a:r>
          <a:r>
            <a:rPr lang="zh-TW" sz="1300" kern="1200" dirty="0">
              <a:latin typeface="標楷體" panose="03000509000000000000" pitchFamily="65" charset="-120"/>
              <a:ea typeface="標楷體" panose="03000509000000000000" pitchFamily="65" charset="-120"/>
            </a:rPr>
            <a:t>開發文件</a:t>
          </a:r>
          <a:r>
            <a:rPr lang="en-US" sz="1300" kern="1200" dirty="0">
              <a:latin typeface="標楷體" panose="03000509000000000000" pitchFamily="65" charset="-120"/>
              <a:ea typeface="標楷體" panose="03000509000000000000" pitchFamily="65" charset="-120"/>
            </a:rPr>
            <a:t>：</a:t>
          </a:r>
          <a:r>
            <a:rPr lang="en-US" sz="13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許佳語</a:t>
          </a:r>
          <a:endParaRPr lang="en-US" sz="13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6335" y="2158647"/>
        <a:ext cx="5220566" cy="301950"/>
      </dsp:txXfrm>
    </dsp:sp>
    <dsp:sp modelId="{D76445FF-0001-4292-83C2-610F7CA50003}">
      <dsp:nvSpPr>
        <dsp:cNvPr id="0" name=""/>
        <dsp:cNvSpPr/>
      </dsp:nvSpPr>
      <dsp:spPr>
        <a:xfrm>
          <a:off x="0" y="2514372"/>
          <a:ext cx="5253236" cy="3346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標楷體" panose="03000509000000000000" pitchFamily="65" charset="-120"/>
              <a:ea typeface="標楷體" panose="03000509000000000000" pitchFamily="65" charset="-120"/>
            </a:rPr>
            <a:t>- </a:t>
          </a:r>
          <a:r>
            <a:rPr lang="en-US" sz="13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使用手冊：董亦辰</a:t>
          </a:r>
          <a:endParaRPr lang="en-US" sz="13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6335" y="2530707"/>
        <a:ext cx="5220566" cy="301950"/>
      </dsp:txXfrm>
    </dsp:sp>
    <dsp:sp modelId="{0456833C-A6D1-4F47-8D9C-5682A25D9D09}">
      <dsp:nvSpPr>
        <dsp:cNvPr id="0" name=""/>
        <dsp:cNvSpPr/>
      </dsp:nvSpPr>
      <dsp:spPr>
        <a:xfrm>
          <a:off x="0" y="2886431"/>
          <a:ext cx="5253236" cy="3346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標楷體" panose="03000509000000000000" pitchFamily="65" charset="-120"/>
              <a:ea typeface="標楷體" panose="03000509000000000000" pitchFamily="65" charset="-120"/>
            </a:rPr>
            <a:t>- </a:t>
          </a:r>
          <a:r>
            <a:rPr lang="en-US" sz="13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簡報製作：李能安</a:t>
          </a:r>
          <a:endParaRPr lang="en-US" sz="13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6335" y="2902766"/>
        <a:ext cx="5220566" cy="301950"/>
      </dsp:txXfrm>
    </dsp:sp>
    <dsp:sp modelId="{1EBD797E-A2F9-460E-AB57-B768A381DA03}">
      <dsp:nvSpPr>
        <dsp:cNvPr id="0" name=""/>
        <dsp:cNvSpPr/>
      </dsp:nvSpPr>
      <dsp:spPr>
        <a:xfrm>
          <a:off x="0" y="3258492"/>
          <a:ext cx="5253236" cy="3346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標楷體" panose="03000509000000000000" pitchFamily="65" charset="-120"/>
              <a:ea typeface="標楷體" panose="03000509000000000000" pitchFamily="65" charset="-120"/>
            </a:rPr>
            <a:t>- </a:t>
          </a:r>
          <a:r>
            <a:rPr lang="en-US" sz="13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視訊報告：謝順隆</a:t>
          </a:r>
          <a:endParaRPr lang="en-US" sz="13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6335" y="3274827"/>
        <a:ext cx="5220566" cy="301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55616-FEC6-4698-90DD-65848B2E8F2A}">
      <dsp:nvSpPr>
        <dsp:cNvPr id="0" name=""/>
        <dsp:cNvSpPr/>
      </dsp:nvSpPr>
      <dsp:spPr>
        <a:xfrm>
          <a:off x="0" y="0"/>
          <a:ext cx="3536632" cy="808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開發工具：VS</a:t>
          </a:r>
          <a:r>
            <a:rPr lang="en-US" sz="2000" kern="1200" dirty="0">
              <a:latin typeface="標楷體" panose="03000509000000000000" pitchFamily="65" charset="-120"/>
              <a:ea typeface="標楷體" panose="03000509000000000000" pitchFamily="65" charset="-120"/>
            </a:rPr>
            <a:t> Code</a:t>
          </a:r>
        </a:p>
      </dsp:txBody>
      <dsp:txXfrm>
        <a:off x="23682" y="23682"/>
        <a:ext cx="2595814" cy="761191"/>
      </dsp:txXfrm>
    </dsp:sp>
    <dsp:sp modelId="{D510B3DC-C36D-471D-A2B7-AF219EF0451B}">
      <dsp:nvSpPr>
        <dsp:cNvPr id="0" name=""/>
        <dsp:cNvSpPr/>
      </dsp:nvSpPr>
      <dsp:spPr>
        <a:xfrm>
          <a:off x="328836" y="983533"/>
          <a:ext cx="3536632" cy="808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036716"/>
                <a:satOff val="-5484"/>
                <a:lumOff val="-2091"/>
                <a:alphaOff val="0"/>
                <a:tint val="98000"/>
                <a:lumMod val="100000"/>
              </a:schemeClr>
            </a:gs>
            <a:gs pos="100000">
              <a:schemeClr val="accent2">
                <a:hueOff val="-1036716"/>
                <a:satOff val="-5484"/>
                <a:lumOff val="-2091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標楷體" panose="03000509000000000000" pitchFamily="65" charset="-120"/>
              <a:ea typeface="標楷體" panose="03000509000000000000" pitchFamily="65" charset="-120"/>
            </a:rPr>
            <a:t>Python 版本：3.13</a:t>
          </a:r>
        </a:p>
      </dsp:txBody>
      <dsp:txXfrm>
        <a:off x="352518" y="1007215"/>
        <a:ext cx="2667514" cy="761191"/>
      </dsp:txXfrm>
    </dsp:sp>
    <dsp:sp modelId="{246DFB68-C0E0-4B2F-B829-EAD250843BAB}">
      <dsp:nvSpPr>
        <dsp:cNvPr id="0" name=""/>
        <dsp:cNvSpPr/>
      </dsp:nvSpPr>
      <dsp:spPr>
        <a:xfrm>
          <a:off x="587965" y="1911131"/>
          <a:ext cx="3536632" cy="808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2073432"/>
                <a:satOff val="-10969"/>
                <a:lumOff val="-4183"/>
                <a:alphaOff val="0"/>
                <a:tint val="98000"/>
                <a:lumMod val="100000"/>
              </a:schemeClr>
            </a:gs>
            <a:gs pos="100000">
              <a:schemeClr val="accent2">
                <a:hueOff val="-2073432"/>
                <a:satOff val="-10969"/>
                <a:lumOff val="-4183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作業系統：Windows</a:t>
          </a:r>
          <a:r>
            <a:rPr lang="en-US" sz="2000" kern="1200" dirty="0">
              <a:latin typeface="標楷體" panose="03000509000000000000" pitchFamily="65" charset="-120"/>
              <a:ea typeface="標楷體" panose="03000509000000000000" pitchFamily="65" charset="-120"/>
            </a:rPr>
            <a:t>/macOS</a:t>
          </a:r>
        </a:p>
      </dsp:txBody>
      <dsp:txXfrm>
        <a:off x="611647" y="1934813"/>
        <a:ext cx="2671935" cy="761191"/>
      </dsp:txXfrm>
    </dsp:sp>
    <dsp:sp modelId="{D27D2C7C-1190-4560-AA27-92ECAA14A9A9}">
      <dsp:nvSpPr>
        <dsp:cNvPr id="0" name=""/>
        <dsp:cNvSpPr/>
      </dsp:nvSpPr>
      <dsp:spPr>
        <a:xfrm>
          <a:off x="884158" y="2866697"/>
          <a:ext cx="3536632" cy="808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110148"/>
                <a:satOff val="-16453"/>
                <a:lumOff val="-6274"/>
                <a:alphaOff val="0"/>
                <a:tint val="98000"/>
                <a:lumMod val="100000"/>
              </a:schemeClr>
            </a:gs>
            <a:gs pos="100000">
              <a:schemeClr val="accent2">
                <a:hueOff val="-3110148"/>
                <a:satOff val="-16453"/>
                <a:lumOff val="-627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套件：openai、tkinter、requests、dataclass-wizard</a:t>
          </a:r>
          <a:endParaRPr lang="en-US" sz="20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907840" y="2890379"/>
        <a:ext cx="2667514" cy="761191"/>
      </dsp:txXfrm>
    </dsp:sp>
    <dsp:sp modelId="{1272338A-B1B1-4422-AC96-AAE8C0B5745F}">
      <dsp:nvSpPr>
        <dsp:cNvPr id="0" name=""/>
        <dsp:cNvSpPr/>
      </dsp:nvSpPr>
      <dsp:spPr>
        <a:xfrm>
          <a:off x="3011071" y="619280"/>
          <a:ext cx="525561" cy="52556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129322" y="619280"/>
        <a:ext cx="289059" cy="395485"/>
      </dsp:txXfrm>
    </dsp:sp>
    <dsp:sp modelId="{7FC9E83A-D77E-4657-B5D2-00F0B14EDBC8}">
      <dsp:nvSpPr>
        <dsp:cNvPr id="0" name=""/>
        <dsp:cNvSpPr/>
      </dsp:nvSpPr>
      <dsp:spPr>
        <a:xfrm>
          <a:off x="3307264" y="1574845"/>
          <a:ext cx="525561" cy="52556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935681"/>
            <a:satOff val="-9566"/>
            <a:lumOff val="-962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1935681"/>
              <a:satOff val="-9566"/>
              <a:lumOff val="-962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425515" y="1574845"/>
        <a:ext cx="289059" cy="395485"/>
      </dsp:txXfrm>
    </dsp:sp>
    <dsp:sp modelId="{5248CFCD-9F3D-47B2-83E3-E4D260B99051}">
      <dsp:nvSpPr>
        <dsp:cNvPr id="0" name=""/>
        <dsp:cNvSpPr/>
      </dsp:nvSpPr>
      <dsp:spPr>
        <a:xfrm>
          <a:off x="3599036" y="2530411"/>
          <a:ext cx="525561" cy="52556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871361"/>
            <a:satOff val="-19132"/>
            <a:lumOff val="-1925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3871361"/>
              <a:satOff val="-19132"/>
              <a:lumOff val="-1925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17287" y="2530411"/>
        <a:ext cx="289059" cy="3954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9D3589-BD45-476E-AC46-572434C681C8}">
      <dsp:nvSpPr>
        <dsp:cNvPr id="0" name=""/>
        <dsp:cNvSpPr/>
      </dsp:nvSpPr>
      <dsp:spPr>
        <a:xfrm>
          <a:off x="0" y="0"/>
          <a:ext cx="512916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29E7AB-1E37-4A0E-A9E7-420ED379F0D5}">
      <dsp:nvSpPr>
        <dsp:cNvPr id="0" name=""/>
        <dsp:cNvSpPr/>
      </dsp:nvSpPr>
      <dsp:spPr>
        <a:xfrm>
          <a:off x="0" y="0"/>
          <a:ext cx="5129162" cy="1865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採用類Agile流程：主題發想、邏輯設計、外觀設計、程式撰寫、測試修正、完成部署</a:t>
          </a:r>
          <a:endParaRPr lang="en-US" sz="2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0"/>
        <a:ext cx="5129162" cy="1865945"/>
      </dsp:txXfrm>
    </dsp:sp>
    <dsp:sp modelId="{70FCEC5A-79D9-4441-8844-892E964A2784}">
      <dsp:nvSpPr>
        <dsp:cNvPr id="0" name=""/>
        <dsp:cNvSpPr/>
      </dsp:nvSpPr>
      <dsp:spPr>
        <a:xfrm>
          <a:off x="0" y="1865945"/>
          <a:ext cx="512916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9719C3-198B-4ACE-8EF2-6AD1329CC60F}">
      <dsp:nvSpPr>
        <dsp:cNvPr id="0" name=""/>
        <dsp:cNvSpPr/>
      </dsp:nvSpPr>
      <dsp:spPr>
        <a:xfrm>
          <a:off x="0" y="1865945"/>
          <a:ext cx="5129162" cy="1865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細節如：Prompt</a:t>
          </a:r>
          <a:r>
            <a:rPr lang="en-US" sz="2600" kern="1200" dirty="0">
              <a:latin typeface="標楷體" panose="03000509000000000000" pitchFamily="65" charset="-120"/>
              <a:ea typeface="標楷體" panose="03000509000000000000" pitchFamily="65" charset="-120"/>
            </a:rPr>
            <a:t> 與 GPT </a:t>
          </a:r>
          <a:r>
            <a:rPr lang="en-US" sz="26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流程設計、tkinter</a:t>
          </a:r>
          <a:r>
            <a:rPr lang="en-US" sz="2600" kern="1200" dirty="0">
              <a:latin typeface="標楷體" panose="03000509000000000000" pitchFamily="65" charset="-120"/>
              <a:ea typeface="標楷體" panose="03000509000000000000" pitchFamily="65" charset="-120"/>
            </a:rPr>
            <a:t> UI </a:t>
          </a:r>
          <a:r>
            <a:rPr lang="en-US" sz="26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設計、跨平台測試</a:t>
          </a:r>
          <a:endParaRPr lang="en-US" sz="2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1865945"/>
        <a:ext cx="5129162" cy="18659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143C8-7642-4701-A85A-8F259B91C376}">
      <dsp:nvSpPr>
        <dsp:cNvPr id="0" name=""/>
        <dsp:cNvSpPr/>
      </dsp:nvSpPr>
      <dsp:spPr>
        <a:xfrm>
          <a:off x="0" y="708566"/>
          <a:ext cx="4277304" cy="5148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標楷體" panose="03000509000000000000" pitchFamily="65" charset="-120"/>
              <a:ea typeface="標楷體" panose="03000509000000000000" pitchFamily="65" charset="-120"/>
            </a:rPr>
            <a:t>Model</a:t>
          </a:r>
          <a:r>
            <a:rPr lang="zh-TW" sz="2000" kern="1200" dirty="0">
              <a:latin typeface="標楷體" panose="03000509000000000000" pitchFamily="65" charset="-120"/>
              <a:ea typeface="標楷體" panose="03000509000000000000" pitchFamily="65" charset="-120"/>
            </a:rPr>
            <a:t>：管理資料與邏輯</a:t>
          </a:r>
          <a:endParaRPr lang="en-US" sz="20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5130" y="733696"/>
        <a:ext cx="4227044" cy="464540"/>
      </dsp:txXfrm>
    </dsp:sp>
    <dsp:sp modelId="{87299C4B-B5A5-4399-B48E-704E2C143831}">
      <dsp:nvSpPr>
        <dsp:cNvPr id="0" name=""/>
        <dsp:cNvSpPr/>
      </dsp:nvSpPr>
      <dsp:spPr>
        <a:xfrm>
          <a:off x="0" y="1280966"/>
          <a:ext cx="4277304" cy="514800"/>
        </a:xfrm>
        <a:prstGeom prst="roundRect">
          <a:avLst/>
        </a:prstGeom>
        <a:gradFill rotWithShape="0">
          <a:gsLst>
            <a:gs pos="0">
              <a:schemeClr val="accent5">
                <a:hueOff val="-668312"/>
                <a:satOff val="367"/>
                <a:lumOff val="1765"/>
                <a:alphaOff val="0"/>
                <a:tint val="98000"/>
                <a:lumMod val="100000"/>
              </a:schemeClr>
            </a:gs>
            <a:gs pos="100000">
              <a:schemeClr val="accent5">
                <a:hueOff val="-668312"/>
                <a:satOff val="367"/>
                <a:lumOff val="1765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ViewModel</a:t>
          </a:r>
          <a:r>
            <a:rPr lang="zh-TW" sz="2000" kern="1200" dirty="0">
              <a:latin typeface="標楷體" panose="03000509000000000000" pitchFamily="65" charset="-120"/>
              <a:ea typeface="標楷體" panose="03000509000000000000" pitchFamily="65" charset="-120"/>
            </a:rPr>
            <a:t>：負責轉換與邏輯處理</a:t>
          </a:r>
          <a:endParaRPr lang="en-US" sz="20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5130" y="1306096"/>
        <a:ext cx="4227044" cy="464540"/>
      </dsp:txXfrm>
    </dsp:sp>
    <dsp:sp modelId="{2FEF353C-2432-4F87-8D11-D955FEF476CE}">
      <dsp:nvSpPr>
        <dsp:cNvPr id="0" name=""/>
        <dsp:cNvSpPr/>
      </dsp:nvSpPr>
      <dsp:spPr>
        <a:xfrm>
          <a:off x="0" y="1853366"/>
          <a:ext cx="4277304" cy="514800"/>
        </a:xfrm>
        <a:prstGeom prst="roundRect">
          <a:avLst/>
        </a:prstGeom>
        <a:gradFill rotWithShape="0">
          <a:gsLst>
            <a:gs pos="0">
              <a:schemeClr val="accent5">
                <a:hueOff val="-1336625"/>
                <a:satOff val="735"/>
                <a:lumOff val="3529"/>
                <a:alphaOff val="0"/>
                <a:tint val="98000"/>
                <a:lumMod val="100000"/>
              </a:schemeClr>
            </a:gs>
            <a:gs pos="100000">
              <a:schemeClr val="accent5">
                <a:hueOff val="-1336625"/>
                <a:satOff val="735"/>
                <a:lumOff val="3529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標楷體" panose="03000509000000000000" pitchFamily="65" charset="-120"/>
              <a:ea typeface="標楷體" panose="03000509000000000000" pitchFamily="65" charset="-120"/>
            </a:rPr>
            <a:t>View</a:t>
          </a:r>
          <a:r>
            <a:rPr lang="zh-TW" sz="2000" kern="1200" dirty="0">
              <a:latin typeface="標楷體" panose="03000509000000000000" pitchFamily="65" charset="-120"/>
              <a:ea typeface="標楷體" panose="03000509000000000000" pitchFamily="65" charset="-120"/>
            </a:rPr>
            <a:t>：</a:t>
          </a:r>
          <a:r>
            <a:rPr lang="en-US" sz="20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tkinter</a:t>
          </a:r>
          <a:r>
            <a:rPr lang="zh-TW" sz="2000" kern="1200" dirty="0">
              <a:latin typeface="標楷體" panose="03000509000000000000" pitchFamily="65" charset="-120"/>
              <a:ea typeface="標楷體" panose="03000509000000000000" pitchFamily="65" charset="-120"/>
            </a:rPr>
            <a:t>呈現</a:t>
          </a:r>
          <a:r>
            <a:rPr lang="en-US" sz="2000" kern="1200" dirty="0">
              <a:latin typeface="標楷體" panose="03000509000000000000" pitchFamily="65" charset="-120"/>
              <a:ea typeface="標楷體" panose="03000509000000000000" pitchFamily="65" charset="-120"/>
            </a:rPr>
            <a:t>UI</a:t>
          </a:r>
          <a:r>
            <a:rPr lang="zh-TW" sz="2000" kern="1200" dirty="0">
              <a:latin typeface="標楷體" panose="03000509000000000000" pitchFamily="65" charset="-120"/>
              <a:ea typeface="標楷體" panose="03000509000000000000" pitchFamily="65" charset="-120"/>
            </a:rPr>
            <a:t>與接收操作</a:t>
          </a:r>
          <a:endParaRPr lang="en-US" sz="20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5130" y="1878496"/>
        <a:ext cx="4227044" cy="464540"/>
      </dsp:txXfrm>
    </dsp:sp>
    <dsp:sp modelId="{C4DB6A64-039F-4591-B526-88845615C4BF}">
      <dsp:nvSpPr>
        <dsp:cNvPr id="0" name=""/>
        <dsp:cNvSpPr/>
      </dsp:nvSpPr>
      <dsp:spPr>
        <a:xfrm>
          <a:off x="0" y="2425766"/>
          <a:ext cx="4277304" cy="514800"/>
        </a:xfrm>
        <a:prstGeom prst="roundRect">
          <a:avLst/>
        </a:prstGeom>
        <a:gradFill rotWithShape="0">
          <a:gsLst>
            <a:gs pos="0">
              <a:schemeClr val="accent5">
                <a:hueOff val="-2004937"/>
                <a:satOff val="1102"/>
                <a:lumOff val="5294"/>
                <a:alphaOff val="0"/>
                <a:tint val="98000"/>
                <a:lumMod val="100000"/>
              </a:schemeClr>
            </a:gs>
            <a:gs pos="100000">
              <a:schemeClr val="accent5">
                <a:hueOff val="-2004937"/>
                <a:satOff val="1102"/>
                <a:lumOff val="529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標楷體" panose="03000509000000000000" pitchFamily="65" charset="-120"/>
              <a:ea typeface="標楷體" panose="03000509000000000000" pitchFamily="65" charset="-120"/>
            </a:rPr>
            <a:t>Callback </a:t>
          </a:r>
          <a:r>
            <a:rPr lang="zh-TW" sz="2000" kern="1200" dirty="0">
              <a:latin typeface="標楷體" panose="03000509000000000000" pitchFamily="65" charset="-120"/>
              <a:ea typeface="標楷體" panose="03000509000000000000" pitchFamily="65" charset="-120"/>
            </a:rPr>
            <a:t>與資料綁定維持動態更新</a:t>
          </a:r>
          <a:endParaRPr lang="en-US" sz="20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5130" y="2450896"/>
        <a:ext cx="4227044" cy="4645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485FE8-DC45-41FF-951F-D70875D19462}">
      <dsp:nvSpPr>
        <dsp:cNvPr id="0" name=""/>
        <dsp:cNvSpPr/>
      </dsp:nvSpPr>
      <dsp:spPr>
        <a:xfrm>
          <a:off x="0" y="421"/>
          <a:ext cx="74295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F3CA0F-899B-4224-8F44-EEA4CFB9B61F}">
      <dsp:nvSpPr>
        <dsp:cNvPr id="0" name=""/>
        <dsp:cNvSpPr/>
      </dsp:nvSpPr>
      <dsp:spPr>
        <a:xfrm>
          <a:off x="0" y="421"/>
          <a:ext cx="7429500" cy="690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main.py：主程式入口</a:t>
          </a:r>
          <a:endParaRPr lang="en-US" sz="2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421"/>
        <a:ext cx="7429500" cy="690711"/>
      </dsp:txXfrm>
    </dsp:sp>
    <dsp:sp modelId="{A31C8A69-992F-4237-8E9A-D94E15E2B519}">
      <dsp:nvSpPr>
        <dsp:cNvPr id="0" name=""/>
        <dsp:cNvSpPr/>
      </dsp:nvSpPr>
      <dsp:spPr>
        <a:xfrm>
          <a:off x="0" y="691132"/>
          <a:ext cx="74295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BD0F74-5E9C-466E-846D-94D83DE593ED}">
      <dsp:nvSpPr>
        <dsp:cNvPr id="0" name=""/>
        <dsp:cNvSpPr/>
      </dsp:nvSpPr>
      <dsp:spPr>
        <a:xfrm>
          <a:off x="0" y="691132"/>
          <a:ext cx="7429500" cy="690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ViewModel.py：邏輯與選項處理</a:t>
          </a:r>
          <a:endParaRPr lang="en-US" sz="2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691132"/>
        <a:ext cx="7429500" cy="690711"/>
      </dsp:txXfrm>
    </dsp:sp>
    <dsp:sp modelId="{B0CB0F9B-3168-4EEC-98F7-3689DCB43E04}">
      <dsp:nvSpPr>
        <dsp:cNvPr id="0" name=""/>
        <dsp:cNvSpPr/>
      </dsp:nvSpPr>
      <dsp:spPr>
        <a:xfrm>
          <a:off x="0" y="1381843"/>
          <a:ext cx="74295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E7D39-24FD-47FC-BAD7-703BE2BC6527}">
      <dsp:nvSpPr>
        <dsp:cNvPr id="0" name=""/>
        <dsp:cNvSpPr/>
      </dsp:nvSpPr>
      <dsp:spPr>
        <a:xfrm>
          <a:off x="0" y="1381843"/>
          <a:ext cx="7429500" cy="690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MainView.py：UI介面</a:t>
          </a:r>
          <a:endParaRPr lang="en-US" sz="2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1381843"/>
        <a:ext cx="7429500" cy="690711"/>
      </dsp:txXfrm>
    </dsp:sp>
    <dsp:sp modelId="{78A4F4A5-C4A8-43E1-9D26-472C2782B3A0}">
      <dsp:nvSpPr>
        <dsp:cNvPr id="0" name=""/>
        <dsp:cNvSpPr/>
      </dsp:nvSpPr>
      <dsp:spPr>
        <a:xfrm>
          <a:off x="0" y="2072555"/>
          <a:ext cx="74295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77F43C-A7E8-4968-8210-7D92756161E6}">
      <dsp:nvSpPr>
        <dsp:cNvPr id="0" name=""/>
        <dsp:cNvSpPr/>
      </dsp:nvSpPr>
      <dsp:spPr>
        <a:xfrm>
          <a:off x="0" y="2072555"/>
          <a:ext cx="7429500" cy="690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ApiService.py：與</a:t>
          </a:r>
          <a:r>
            <a:rPr lang="en-US" sz="2200" kern="1200" dirty="0">
              <a:latin typeface="標楷體" panose="03000509000000000000" pitchFamily="65" charset="-120"/>
              <a:ea typeface="標楷體" panose="03000509000000000000" pitchFamily="65" charset="-120"/>
            </a:rPr>
            <a:t> GPT API </a:t>
          </a:r>
          <a:r>
            <a:rPr lang="en-US" sz="22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互動</a:t>
          </a:r>
          <a:endParaRPr lang="en-US" sz="2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2072555"/>
        <a:ext cx="7429500" cy="690711"/>
      </dsp:txXfrm>
    </dsp:sp>
    <dsp:sp modelId="{3765E200-ABA8-488F-AD7C-8747FFD7F818}">
      <dsp:nvSpPr>
        <dsp:cNvPr id="0" name=""/>
        <dsp:cNvSpPr/>
      </dsp:nvSpPr>
      <dsp:spPr>
        <a:xfrm>
          <a:off x="0" y="2763266"/>
          <a:ext cx="74295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229FD-9445-45D2-8492-EA506E12EFF9}">
      <dsp:nvSpPr>
        <dsp:cNvPr id="0" name=""/>
        <dsp:cNvSpPr/>
      </dsp:nvSpPr>
      <dsp:spPr>
        <a:xfrm>
          <a:off x="0" y="2763266"/>
          <a:ext cx="7429500" cy="690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標楷體" panose="03000509000000000000" pitchFamily="65" charset="-120"/>
              <a:ea typeface="標楷體" panose="03000509000000000000" pitchFamily="65" charset="-120"/>
            </a:rPr>
            <a:t>Message.py / </a:t>
          </a:r>
          <a:r>
            <a:rPr lang="en-US" sz="22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StoryScene.py：定義資料格式與解析JSON</a:t>
          </a:r>
          <a:endParaRPr lang="en-US" sz="2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2763266"/>
        <a:ext cx="7429500" cy="69071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C0FE1-7F8A-4880-BF7D-7254345D288A}">
      <dsp:nvSpPr>
        <dsp:cNvPr id="0" name=""/>
        <dsp:cNvSpPr/>
      </dsp:nvSpPr>
      <dsp:spPr>
        <a:xfrm>
          <a:off x="0" y="1729"/>
          <a:ext cx="3633391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6AC38E9-C306-4B0D-8F39-6A314F5DACBE}">
      <dsp:nvSpPr>
        <dsp:cNvPr id="0" name=""/>
        <dsp:cNvSpPr/>
      </dsp:nvSpPr>
      <dsp:spPr>
        <a:xfrm>
          <a:off x="0" y="1729"/>
          <a:ext cx="3633391" cy="11794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單元測試：每段故事能否獨立運作</a:t>
          </a:r>
          <a:endParaRPr lang="en-US" sz="24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1729"/>
        <a:ext cx="3633391" cy="1179418"/>
      </dsp:txXfrm>
    </dsp:sp>
    <dsp:sp modelId="{A774A9BA-C0CB-414F-969C-F1451D124595}">
      <dsp:nvSpPr>
        <dsp:cNvPr id="0" name=""/>
        <dsp:cNvSpPr/>
      </dsp:nvSpPr>
      <dsp:spPr>
        <a:xfrm>
          <a:off x="0" y="1181147"/>
          <a:ext cx="3633391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C73DA4D-EECA-4E08-9A28-8D3C0AC679B7}">
      <dsp:nvSpPr>
        <dsp:cNvPr id="0" name=""/>
        <dsp:cNvSpPr/>
      </dsp:nvSpPr>
      <dsp:spPr>
        <a:xfrm>
          <a:off x="0" y="1181147"/>
          <a:ext cx="3633391" cy="11794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整合測試：分支選項組合正確性</a:t>
          </a:r>
          <a:endParaRPr lang="en-US" sz="24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1181147"/>
        <a:ext cx="3633391" cy="1179418"/>
      </dsp:txXfrm>
    </dsp:sp>
    <dsp:sp modelId="{E0719944-D17B-430E-A49B-7AD10FFA53D5}">
      <dsp:nvSpPr>
        <dsp:cNvPr id="0" name=""/>
        <dsp:cNvSpPr/>
      </dsp:nvSpPr>
      <dsp:spPr>
        <a:xfrm>
          <a:off x="0" y="2360566"/>
          <a:ext cx="3633391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9CCFDC1-7BB9-4162-BC90-82F28081B076}">
      <dsp:nvSpPr>
        <dsp:cNvPr id="0" name=""/>
        <dsp:cNvSpPr/>
      </dsp:nvSpPr>
      <dsp:spPr>
        <a:xfrm>
          <a:off x="0" y="2360566"/>
          <a:ext cx="3633391" cy="11794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使用者體驗測試：是否好懂、順暢與穩定</a:t>
          </a:r>
          <a:endParaRPr lang="en-US" sz="24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2360566"/>
        <a:ext cx="3633391" cy="11794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AB85E-7453-4628-9AAC-FF82ADEBC172}" type="datetimeFigureOut">
              <a:rPr lang="zh-TW" altLang="en-US" smtClean="0"/>
              <a:t>2025/4/21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1460C-94EE-42AD-9329-C3F103618E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982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1460C-94EE-42AD-9329-C3F103618E7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1333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現在是提問時間，歡迎大家提出任何對於專題的問題或建議。我期待聽到大家的看法和想法！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EF008-3E9B-4B0D-858E-55A88CD2F9B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658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95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77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8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296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05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67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87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59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1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1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1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88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42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4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81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1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42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858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0.jpg"/><Relationship Id="rId7" Type="http://schemas.openxmlformats.org/officeDocument/2006/relationships/diagramColors" Target="../diagrams/colors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4.jpeg"/><Relationship Id="rId7" Type="http://schemas.openxmlformats.org/officeDocument/2006/relationships/diagramData" Target="../diagrams/data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microsoft.com/office/2007/relationships/diagramDrawing" Target="../diagrams/drawing5.xml"/><Relationship Id="rId5" Type="http://schemas.openxmlformats.org/officeDocument/2006/relationships/image" Target="../media/image12.jpeg"/><Relationship Id="rId10" Type="http://schemas.openxmlformats.org/officeDocument/2006/relationships/diagramColors" Target="../diagrams/colors5.xml"/><Relationship Id="rId4" Type="http://schemas.openxmlformats.org/officeDocument/2006/relationships/image" Target="../media/image11.jpeg"/><Relationship Id="rId9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5" y="464926"/>
            <a:ext cx="8302170" cy="1178817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Python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程式設計與實務應用 第二組期末報告</a:t>
            </a:r>
          </a:p>
        </p:txBody>
      </p:sp>
      <p:pic>
        <p:nvPicPr>
          <p:cNvPr id="4" name="圖片 3" descr="一張含有 文字, 螢幕擷取畫面, 平面設計, 圖形 的圖片&#10;&#10;AI 產生的內容可能不正確。">
            <a:extLst>
              <a:ext uri="{FF2B5EF4-FFF2-40B4-BE49-F238E27FC236}">
                <a16:creationId xmlns:a16="http://schemas.microsoft.com/office/drawing/2014/main" id="{7F345E6B-D410-AEA7-F23B-9B73517BF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98" y="2714785"/>
            <a:ext cx="2998021" cy="303287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2EF486A-F7FF-4049-2451-53B9614DF2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2197380"/>
              </p:ext>
            </p:extLst>
          </p:nvPr>
        </p:nvGraphicFramePr>
        <p:xfrm>
          <a:off x="3716593" y="1905000"/>
          <a:ext cx="4944806" cy="4822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0A9FF-912B-443C-0D1F-F8693F0A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使用介面展示</a:t>
            </a:r>
            <a:r>
              <a:rPr lang="en-US" altLang="zh-TW" sz="32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續</a:t>
            </a:r>
            <a:r>
              <a:rPr lang="en-US" altLang="zh-TW" sz="32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):</a:t>
            </a:r>
            <a:br>
              <a:rPr lang="en-US" altLang="zh-TW" dirty="0"/>
            </a:br>
            <a:r>
              <a:rPr lang="en-US" altLang="zh-TW" sz="22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故事結束並提供「下一個故事」選項</a:t>
            </a:r>
            <a:b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內容版面配置區 4" descr="一張含有 文字, 螢幕擷取畫面, 陳列, 字型 的圖片&#10;&#10;AI 產生的內容可能不正確。">
            <a:extLst>
              <a:ext uri="{FF2B5EF4-FFF2-40B4-BE49-F238E27FC236}">
                <a16:creationId xmlns:a16="http://schemas.microsoft.com/office/drawing/2014/main" id="{E9594B1A-7F95-24AC-5014-7427B2E47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571" y="2097087"/>
            <a:ext cx="3752669" cy="3955369"/>
          </a:xfrm>
        </p:spPr>
      </p:pic>
      <p:pic>
        <p:nvPicPr>
          <p:cNvPr id="7" name="圖片 6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A1E47612-5676-1B4E-DF31-7CE21822C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065867"/>
            <a:ext cx="3752669" cy="407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98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2"/>
            <a:ext cx="7772400" cy="108857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測試與驗收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E86D0467-8233-131C-A3D1-6040A54A4E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5956371"/>
              </p:ext>
            </p:extLst>
          </p:nvPr>
        </p:nvGraphicFramePr>
        <p:xfrm>
          <a:off x="4653359" y="2249487"/>
          <a:ext cx="3633391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內容版面配置區 4" descr="使用電腦的女士">
            <a:extLst>
              <a:ext uri="{FF2B5EF4-FFF2-40B4-BE49-F238E27FC236}">
                <a16:creationId xmlns:a16="http://schemas.microsoft.com/office/drawing/2014/main" id="{1C5C9840-3D09-486B-E417-F93C5BED1FC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23421" b="-3"/>
          <a:stretch/>
        </p:blipFill>
        <p:spPr>
          <a:xfrm>
            <a:off x="293915" y="2144486"/>
            <a:ext cx="4058750" cy="3401126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249" y="228601"/>
            <a:ext cx="7772400" cy="1456267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效能與優點分析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99116"/>
            <a:ext cx="4108449" cy="3541714"/>
          </a:xfrm>
        </p:spPr>
        <p:txBody>
          <a:bodyPr anchor="ctr"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互動性高、使用簡單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適合用於教育場景與兒童應用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介面簡潔、架構清楚，便於維護與擴充</a:t>
            </a:r>
          </a:p>
        </p:txBody>
      </p:sp>
      <p:pic>
        <p:nvPicPr>
          <p:cNvPr id="4" name="內容版面配置區 4" descr="女學生在軟木板上寫下她的學年決心">
            <a:extLst>
              <a:ext uri="{FF2B5EF4-FFF2-40B4-BE49-F238E27FC236}">
                <a16:creationId xmlns:a16="http://schemas.microsoft.com/office/drawing/2014/main" id="{A60F75E1-A623-2779-3CE2-16087C980A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40" r="-3" b="-3"/>
          <a:stretch/>
        </p:blipFill>
        <p:spPr>
          <a:xfrm>
            <a:off x="5088165" y="2497719"/>
            <a:ext cx="3491306" cy="3293481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C1BEA6-91BD-49A0-FFEC-F05C2E0E6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827313"/>
          </a:xfrm>
        </p:spPr>
        <p:txBody>
          <a:bodyPr>
            <a:normAutofit fontScale="90000"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專案進一步開發方向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E290D1-8E6D-F6E6-2A48-65AA0293E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2068"/>
            <a:ext cx="5638800" cy="3649133"/>
          </a:xfrm>
        </p:spPr>
        <p:txBody>
          <a:bodyPr/>
          <a:lstStyle/>
          <a:p>
            <a:r>
              <a:rPr lang="zh-TW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可加入語音播放、圖片呈現、資料記錄等功能</a:t>
            </a:r>
          </a:p>
          <a:p>
            <a:r>
              <a:rPr lang="zh-TW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支援更多語言與童話庫</a:t>
            </a:r>
          </a:p>
          <a:p>
            <a:r>
              <a:rPr lang="zh-TW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整合網頁介面或 </a:t>
            </a:r>
            <a:r>
              <a:rPr lang="en-US" altLang="zh-TW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App </a:t>
            </a:r>
            <a:r>
              <a:rPr lang="zh-TW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部署</a:t>
            </a:r>
          </a:p>
          <a:p>
            <a:endParaRPr lang="zh-TW" altLang="en-US" dirty="0"/>
          </a:p>
        </p:txBody>
      </p:sp>
      <p:sp>
        <p:nvSpPr>
          <p:cNvPr id="4" name="矩形 3" descr="社交媒體行銷網路通信手機應用">
            <a:extLst>
              <a:ext uri="{FF2B5EF4-FFF2-40B4-BE49-F238E27FC236}">
                <a16:creationId xmlns:a16="http://schemas.microsoft.com/office/drawing/2014/main" id="{BDD553DD-15AF-F069-BD47-96927C02C8D0}"/>
              </a:ext>
            </a:extLst>
          </p:cNvPr>
          <p:cNvSpPr/>
          <p:nvPr/>
        </p:nvSpPr>
        <p:spPr>
          <a:xfrm>
            <a:off x="6327652" y="1205204"/>
            <a:ext cx="1638960" cy="163896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95" r="13951" b="-7"/>
            <a:stretch/>
          </a:blipFill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5" name="矩形 4" descr="兒童繪畫， 童年， 房子， 住宅樓">
            <a:extLst>
              <a:ext uri="{FF2B5EF4-FFF2-40B4-BE49-F238E27FC236}">
                <a16:creationId xmlns:a16="http://schemas.microsoft.com/office/drawing/2014/main" id="{E3926228-2C3F-BD9F-CB32-7F886CDEAE11}"/>
              </a:ext>
            </a:extLst>
          </p:cNvPr>
          <p:cNvSpPr/>
          <p:nvPr/>
        </p:nvSpPr>
        <p:spPr>
          <a:xfrm>
            <a:off x="6327652" y="2975281"/>
            <a:ext cx="1638960" cy="163896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9" r="30357" b="-7"/>
            <a:stretch/>
          </a:blipFill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6" name="矩形 5" descr="程式設計代碼圖示">
            <a:extLst>
              <a:ext uri="{FF2B5EF4-FFF2-40B4-BE49-F238E27FC236}">
                <a16:creationId xmlns:a16="http://schemas.microsoft.com/office/drawing/2014/main" id="{E9015729-360F-B265-3A53-C4DA19526479}"/>
              </a:ext>
            </a:extLst>
          </p:cNvPr>
          <p:cNvSpPr/>
          <p:nvPr/>
        </p:nvSpPr>
        <p:spPr>
          <a:xfrm>
            <a:off x="6327652" y="4745358"/>
            <a:ext cx="1638960" cy="163896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24" r="28377" b="2"/>
            <a:stretch/>
          </a:blipFill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202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0CCFD1-7079-FE4D-CA29-17BB2E1A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14" y="695005"/>
            <a:ext cx="4526280" cy="1147449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altLang="zh-TW" sz="4000" b="1" kern="1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Q&amp;A</a:t>
            </a:r>
            <a:r>
              <a:rPr lang="zh-TW" altLang="en-US" sz="4000" b="1" kern="1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時間</a:t>
            </a:r>
            <a:endParaRPr lang="en-US" altLang="zh-TW" sz="4000" b="1" kern="1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內容版面配置區 4" descr="一群人在交談">
            <a:extLst>
              <a:ext uri="{FF2B5EF4-FFF2-40B4-BE49-F238E27FC236}">
                <a16:creationId xmlns:a16="http://schemas.microsoft.com/office/drawing/2014/main" id="{A54AE22F-053C-4292-AC3E-87EF3E4770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8693" r="14136" b="-1"/>
          <a:stretch/>
        </p:blipFill>
        <p:spPr>
          <a:xfrm>
            <a:off x="5509260" y="990600"/>
            <a:ext cx="3540511" cy="5010150"/>
          </a:xfrm>
          <a:prstGeom prst="rect">
            <a:avLst/>
          </a:prstGeo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531B7A2-E190-45D9-5C26-5B10628CAAF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59486" y="2516886"/>
            <a:ext cx="4526280" cy="3072384"/>
          </a:xfrm>
        </p:spPr>
        <p:txBody>
          <a:bodyPr>
            <a:normAutofit/>
          </a:bodyPr>
          <a:lstStyle/>
          <a:p>
            <a:pPr marL="0" indent="0">
              <a:spcBef>
                <a:spcPts val="1875"/>
              </a:spcBef>
              <a:buNone/>
            </a:pP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提問時間</a:t>
            </a:r>
          </a:p>
          <a:p>
            <a:pPr marL="0" lvl="1" indent="0">
              <a:buNone/>
            </a:pP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我們現在進入提問時間，鼓勵大家提出與主題相關的問題以促進討論。</a:t>
            </a:r>
          </a:p>
          <a:p>
            <a:pPr marL="0" indent="0">
              <a:spcBef>
                <a:spcPts val="1875"/>
              </a:spcBef>
              <a:buNone/>
            </a:pP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聽取建議</a:t>
            </a:r>
          </a:p>
          <a:p>
            <a:pPr marL="0" lvl="1" indent="0">
              <a:buNone/>
            </a:pP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我們非常重視老師及同學的意見和建議，將其納入未來的改進。</a:t>
            </a:r>
          </a:p>
        </p:txBody>
      </p:sp>
    </p:spTree>
    <p:extLst>
      <p:ext uri="{BB962C8B-B14F-4D97-AF65-F5344CB8AC3E}">
        <p14:creationId xmlns:p14="http://schemas.microsoft.com/office/powerpoint/2010/main" val="3578809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6593" y="268983"/>
            <a:ext cx="5253236" cy="1612490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開發程式專案簡介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組員分工</a:t>
            </a:r>
          </a:p>
        </p:txBody>
      </p:sp>
      <p:pic>
        <p:nvPicPr>
          <p:cNvPr id="4" name="圖片 3" descr="這張照片經過處理，代表了書頁中的神奇世界。古往今來，世界上大多數傳說和故事都保存在書籍的封面下，從童話故事和史詩傳奇到當代奇幻故事。">
            <a:extLst>
              <a:ext uri="{FF2B5EF4-FFF2-40B4-BE49-F238E27FC236}">
                <a16:creationId xmlns:a16="http://schemas.microsoft.com/office/drawing/2014/main" id="{BD9AE87A-50CB-9D23-18B0-65F1A996B7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579" r="32578" b="-2"/>
          <a:stretch/>
        </p:blipFill>
        <p:spPr>
          <a:xfrm>
            <a:off x="20" y="975"/>
            <a:ext cx="3476986" cy="685800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E425C25-5292-CA35-E6F7-55250FF5C5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8439904"/>
              </p:ext>
            </p:extLst>
          </p:nvPr>
        </p:nvGraphicFramePr>
        <p:xfrm>
          <a:off x="3629507" y="1707301"/>
          <a:ext cx="5253236" cy="4247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-120767"/>
            <a:ext cx="4420790" cy="1478570"/>
          </a:xfrm>
        </p:spPr>
        <p:txBody>
          <a:bodyPr anchor="b">
            <a:normAutofit/>
          </a:bodyPr>
          <a:lstStyle/>
          <a:p>
            <a:r>
              <a:rPr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開發環境</a:t>
            </a:r>
            <a:endParaRPr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9E1F7B-F63A-DBE9-D1A9-FF1E6948A9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7568973"/>
              </p:ext>
            </p:extLst>
          </p:nvPr>
        </p:nvGraphicFramePr>
        <p:xfrm>
          <a:off x="856059" y="1945313"/>
          <a:ext cx="4420791" cy="3675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圖片 3" descr="一張含有 文字, 螢幕擷取畫面, 設計 的圖片&#10;&#10;AI 產生的內容可能不正確。">
            <a:extLst>
              <a:ext uri="{FF2B5EF4-FFF2-40B4-BE49-F238E27FC236}">
                <a16:creationId xmlns:a16="http://schemas.microsoft.com/office/drawing/2014/main" id="{3E87C68C-AD86-E816-A4D0-9600ACA2E58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4768" r="17545" b="3"/>
          <a:stretch/>
        </p:blipFill>
        <p:spPr>
          <a:xfrm>
            <a:off x="5714998" y="780235"/>
            <a:ext cx="25688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 descr="一張含有 文字, 螢幕擷取畫面, 電路, 技術 的圖片&#10;&#10;AI 產生的內容可能不正確。">
            <a:extLst>
              <a:ext uri="{FF2B5EF4-FFF2-40B4-BE49-F238E27FC236}">
                <a16:creationId xmlns:a16="http://schemas.microsoft.com/office/drawing/2014/main" id="{0438DBA0-5D57-BC6E-AD55-307230F7003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6928" r="10767" b="1"/>
          <a:stretch/>
        </p:blipFill>
        <p:spPr>
          <a:xfrm>
            <a:off x="5714998" y="3282697"/>
            <a:ext cx="25688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43465"/>
            <a:ext cx="3744686" cy="5571072"/>
          </a:xfrm>
        </p:spPr>
        <p:txBody>
          <a:bodyPr>
            <a:normAutofit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系統開發流程</a:t>
            </a:r>
          </a:p>
        </p:txBody>
      </p:sp>
      <p:pic>
        <p:nvPicPr>
          <p:cNvPr id="4" name="圖片 3" descr="一張含有 文字, 黑板, 筆跡, 服裝 的圖片&#10;&#10;AI 產生的內容可能不正確。">
            <a:extLst>
              <a:ext uri="{FF2B5EF4-FFF2-40B4-BE49-F238E27FC236}">
                <a16:creationId xmlns:a16="http://schemas.microsoft.com/office/drawing/2014/main" id="{E0A47D1D-87AA-9A5C-7D0F-D47383F79A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787" r="19022" b="2"/>
          <a:stretch/>
        </p:blipFill>
        <p:spPr>
          <a:xfrm>
            <a:off x="3744685" y="4071257"/>
            <a:ext cx="4735285" cy="259080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4E54FD7-E412-69C8-DB96-B2B158E968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373211"/>
              </p:ext>
            </p:extLst>
          </p:nvPr>
        </p:nvGraphicFramePr>
        <p:xfrm>
          <a:off x="3532237" y="643464"/>
          <a:ext cx="5129162" cy="3731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609600"/>
            <a:ext cx="3511405" cy="145626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MVVM 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架構說明</a:t>
            </a:r>
          </a:p>
        </p:txBody>
      </p:sp>
      <p:grpSp>
        <p:nvGrpSpPr>
          <p:cNvPr id="13" name="Group 14">
            <a:extLst>
              <a:ext uri="{FF2B5EF4-FFF2-40B4-BE49-F238E27FC236}">
                <a16:creationId xmlns:a16="http://schemas.microsoft.com/office/drawing/2014/main" id="{590820A0-B14B-4F1C-8DDA-174AC2B14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905595"/>
            <a:ext cx="2729951" cy="3163289"/>
            <a:chOff x="5281603" y="104899"/>
            <a:chExt cx="6910397" cy="6005491"/>
          </a:xfrm>
        </p:grpSpPr>
        <p:sp>
          <p:nvSpPr>
            <p:cNvPr id="16" name="Freeform 98">
              <a:extLst>
                <a:ext uri="{FF2B5EF4-FFF2-40B4-BE49-F238E27FC236}">
                  <a16:creationId xmlns:a16="http://schemas.microsoft.com/office/drawing/2014/main" id="{A0B952A8-34E8-46AE-B7EC-D9FB3BF1EE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16">
              <a:extLst>
                <a:ext uri="{FF2B5EF4-FFF2-40B4-BE49-F238E27FC236}">
                  <a16:creationId xmlns:a16="http://schemas.microsoft.com/office/drawing/2014/main" id="{77C0821D-1BFC-498C-BEE4-6CE6B6B2C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78" name="Straight Connector 17">
                <a:extLst>
                  <a:ext uri="{FF2B5EF4-FFF2-40B4-BE49-F238E27FC236}">
                    <a16:creationId xmlns:a16="http://schemas.microsoft.com/office/drawing/2014/main" id="{8CAE6635-A640-4DF6-8A57-8989A6B7B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18">
                <a:extLst>
                  <a:ext uri="{FF2B5EF4-FFF2-40B4-BE49-F238E27FC236}">
                    <a16:creationId xmlns:a16="http://schemas.microsoft.com/office/drawing/2014/main" id="{BA16D7B4-883D-4B71-A28E-8BDCD687E8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72A9B10-2C9E-4DDF-8C99-874229A492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0">
                <a:extLst>
                  <a:ext uri="{FF2B5EF4-FFF2-40B4-BE49-F238E27FC236}">
                    <a16:creationId xmlns:a16="http://schemas.microsoft.com/office/drawing/2014/main" id="{6EF75B38-CC94-4DE1-A968-D9E320A926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1">
                <a:extLst>
                  <a:ext uri="{FF2B5EF4-FFF2-40B4-BE49-F238E27FC236}">
                    <a16:creationId xmlns:a16="http://schemas.microsoft.com/office/drawing/2014/main" id="{F0E9350D-D958-4D62-8379-58ADFF9545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2">
                <a:extLst>
                  <a:ext uri="{FF2B5EF4-FFF2-40B4-BE49-F238E27FC236}">
                    <a16:creationId xmlns:a16="http://schemas.microsoft.com/office/drawing/2014/main" id="{61CA4590-01F5-4F10-A727-F0EE16FD3E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3">
                <a:extLst>
                  <a:ext uri="{FF2B5EF4-FFF2-40B4-BE49-F238E27FC236}">
                    <a16:creationId xmlns:a16="http://schemas.microsoft.com/office/drawing/2014/main" id="{34D2BBC3-F36B-4D06-BCA7-F71AD66980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9AD5E0B-9B13-4228-A23D-83F17DD01A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5">
                <a:extLst>
                  <a:ext uri="{FF2B5EF4-FFF2-40B4-BE49-F238E27FC236}">
                    <a16:creationId xmlns:a16="http://schemas.microsoft.com/office/drawing/2014/main" id="{3E153321-B19E-4FA5-8A22-05A91F2AC4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">
                <a:extLst>
                  <a:ext uri="{FF2B5EF4-FFF2-40B4-BE49-F238E27FC236}">
                    <a16:creationId xmlns:a16="http://schemas.microsoft.com/office/drawing/2014/main" id="{8CB9B077-591C-4298-888F-32BB6D0AB6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6FAFF7A-3D2E-40E1-961C-C2875D67D3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8">
                <a:extLst>
                  <a:ext uri="{FF2B5EF4-FFF2-40B4-BE49-F238E27FC236}">
                    <a16:creationId xmlns:a16="http://schemas.microsoft.com/office/drawing/2014/main" id="{37AB21FA-AE5F-4714-968F-356DEE791F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9">
                <a:extLst>
                  <a:ext uri="{FF2B5EF4-FFF2-40B4-BE49-F238E27FC236}">
                    <a16:creationId xmlns:a16="http://schemas.microsoft.com/office/drawing/2014/main" id="{6A657826-1C0D-47DD-9B11-E93A32B64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30">
                <a:extLst>
                  <a:ext uri="{FF2B5EF4-FFF2-40B4-BE49-F238E27FC236}">
                    <a16:creationId xmlns:a16="http://schemas.microsoft.com/office/drawing/2014/main" id="{C0DC7092-7C59-441C-9840-7163FAB2D6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356E4341-2683-4149-A265-F498A3B79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32">
                <a:extLst>
                  <a:ext uri="{FF2B5EF4-FFF2-40B4-BE49-F238E27FC236}">
                    <a16:creationId xmlns:a16="http://schemas.microsoft.com/office/drawing/2014/main" id="{12D68886-7F13-46BC-9D15-BAF1B45EC3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17C4A21-61C9-400C-B013-440B0338B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DB85B97-7A10-452C-95EB-4CBC73A729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5A1D773-A4DC-4A3D-BB9D-E056BAC3B7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A7184E7-1D5B-4687-8ADC-B776C1EFB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32D3DC5-864B-4B44-9E09-2FE1AD048A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0DB5CCD-3BBF-45CE-B561-4579A82BD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39">
                <a:extLst>
                  <a:ext uri="{FF2B5EF4-FFF2-40B4-BE49-F238E27FC236}">
                    <a16:creationId xmlns:a16="http://schemas.microsoft.com/office/drawing/2014/main" id="{81DD1944-44B9-4A99-A105-7C364538CA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5ACDF35-7550-4E16-9914-613447CC0F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41">
                <a:extLst>
                  <a:ext uri="{FF2B5EF4-FFF2-40B4-BE49-F238E27FC236}">
                    <a16:creationId xmlns:a16="http://schemas.microsoft.com/office/drawing/2014/main" id="{3BE9C83A-DEB3-4D63-A163-8223B68140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6FFC901-4314-4DC8-BCF5-34E1ACC591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43">
                <a:extLst>
                  <a:ext uri="{FF2B5EF4-FFF2-40B4-BE49-F238E27FC236}">
                    <a16:creationId xmlns:a16="http://schemas.microsoft.com/office/drawing/2014/main" id="{5ACA1D64-7220-4CB4-9BF1-69B45B4822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565C435-F20D-4ACD-921E-A46F19D671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88848F1-0711-4763-BC8B-76970B5C8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F1F2F9F-1FE7-4945-95B9-09731BE954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D030805-517F-4B88-A49B-B0E89A0A9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51D02D9-7DCC-42F6-BBD4-62F841ED42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0B07484-4B4C-4B4E-9841-E455CCF19F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183CA18-F3C2-4329-AC85-63B53C6A6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F40AEE3-A69A-4F08-95EC-D4427E2461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92C26C7-E36B-4C29-9C8B-963C7C350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A2AB60F-895F-49A6-A514-5EDE49E67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A53213F-862F-474E-9DE6-F06F3F344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8D556880-E892-4297-B930-959E868A1F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786BA14-25A0-4244-92EE-40B324E323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4A8FE26-68CA-4ED2-AC18-175CCD3855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A02032B0-7225-492F-A909-4A5FA8B1C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AA3885E-E420-40C5-8B05-E5167027DD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A973D3B-A048-46C9-8DA7-6792F2F949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BAEE237-4C03-4C0B-9951-EB14A5362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E1D87A6-7BC8-4BD7-A2B9-B64555B75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17DFB34-0FF3-45E0-86D1-14367FD4E1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B72F8F4-90B4-4099-B7E7-4F060A017D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9A58548-CA86-4B09-9534-0B9F46F1C6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395729B-8C0E-41B8-B3ED-3E25B3289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A3910024-5A98-44CB-96D6-6F18BEE2B1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71B185B-BD9C-4F33-A1CA-8053DC4F1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7D04AC18-163B-4734-89C3-160679520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08A3168-5207-4A96-AF77-4442A6DD4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103104E-3B79-4584-BC67-161734567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72">
                <a:extLst>
                  <a:ext uri="{FF2B5EF4-FFF2-40B4-BE49-F238E27FC236}">
                    <a16:creationId xmlns:a16="http://schemas.microsoft.com/office/drawing/2014/main" id="{DAE2661F-465D-44F7-832A-93816854D4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6351CA6-C76B-4C66-9378-C385BBE40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42756B9-0921-4B55-B129-1C794D4FDA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37841ED-C77C-4824-BBDB-A4AD5CC4C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4E74C45-8542-46B2-AAA4-9749090683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B975665-5AAD-40D4-AC00-1047ED6593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046CFA9-FF2B-4D62-8063-8D68FF480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E50C0FC6-86F2-4AAC-9174-25FB83DA6F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8652921-868F-4CCF-B70C-034DAD2E76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2A55E7D-1C8A-4438-A99F-3ACAC87A77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43610C07-2EF7-4475-AF6C-9CA4C0645F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17D69AF-D03D-4514-A534-475B175912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70FDC14-72EE-470D-876E-651741365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BEAC2A8-991D-4B96-ABE3-9A32625B22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E4FDD02D-2AD2-4A6C-BBC9-15591F457B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87">
                <a:extLst>
                  <a:ext uri="{FF2B5EF4-FFF2-40B4-BE49-F238E27FC236}">
                    <a16:creationId xmlns:a16="http://schemas.microsoft.com/office/drawing/2014/main" id="{F6844DDA-5D96-4DEA-A208-28BBA35901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96F2E86-56F4-4B0C-8D83-55D2865C87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89">
                <a:extLst>
                  <a:ext uri="{FF2B5EF4-FFF2-40B4-BE49-F238E27FC236}">
                    <a16:creationId xmlns:a16="http://schemas.microsoft.com/office/drawing/2014/main" id="{C193D075-DE33-4AD6-937B-FC2912872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B59EA056-638E-430D-AE76-796F1ED38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91">
                <a:extLst>
                  <a:ext uri="{FF2B5EF4-FFF2-40B4-BE49-F238E27FC236}">
                    <a16:creationId xmlns:a16="http://schemas.microsoft.com/office/drawing/2014/main" id="{8D75FB12-06AB-46A1-BFE4-D16F35625C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51D4855-B924-45D6-A884-31A6BC963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8397D34C-609D-44DB-AFF8-75858A4F31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EA17769-C4B1-4138-875F-A58D5D8497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B02E948-8CD2-4C3C-9E5D-262DAC3C9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4933672" y="-84927"/>
            <a:ext cx="4915057" cy="3203578"/>
            <a:chOff x="5281603" y="104899"/>
            <a:chExt cx="6910397" cy="6005491"/>
          </a:xfrm>
        </p:grpSpPr>
        <p:sp>
          <p:nvSpPr>
            <p:cNvPr id="98" name="Freeform 17">
              <a:extLst>
                <a:ext uri="{FF2B5EF4-FFF2-40B4-BE49-F238E27FC236}">
                  <a16:creationId xmlns:a16="http://schemas.microsoft.com/office/drawing/2014/main" id="{F8E025EC-8201-4DC5-B858-C2EEA8121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D00349E-7825-4D5D-81A3-6A5FB2D95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2B0493F4-7EE3-40BC-9693-4C30116976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05D627BB-BD2B-4E33-837E-94DABD948C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0948FD7F-4A95-419F-9592-F1AE43EB3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6D13955-7897-45BF-AE8D-F635DE729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AD38C1DF-38DA-4D6D-AEDD-F23C531045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5618B3C8-757B-4262-8325-56E79801F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5BC63D8C-C95A-4588-AEC8-83438699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E1EBAFC9-1157-4512-A58B-E8DBDCB0E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D5C42AD4-0C0A-44F8-BEF5-76D798BB14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FA2FDF3F-1D8B-4D7F-9713-D2785051C4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CE5C02B7-5014-410B-A59B-ABA9017C96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FA738C92-C3B6-43D5-A718-230FE5A78A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7FDBFA0-A00A-4C49-A38C-5197E28B1E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162F2930-B81B-47BF-BAB6-6CD862E0AC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BDB0E661-1786-4C8B-B4AA-1C46DBB09F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AE039B6-9B91-4DF7-B2E1-BEC620E8A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A09B3898-68D4-4032-973C-3297FA2A0B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56FDF469-A729-4C34-9A4E-FC7F50FB6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42661BA-C51F-493E-BA84-7E8E02647B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BCA6BFC1-5596-4F25-8834-B82EC76C03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DC0C4EA-8B26-488D-842A-8492C28EF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1365199F-3DA2-4ECE-8AA0-B37E7E3AFB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9F8EAD3C-6628-48E5-A004-B34EFF17E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8627E51D-F7F3-432F-B018-3390B0A3E2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123">
                <a:extLst>
                  <a:ext uri="{FF2B5EF4-FFF2-40B4-BE49-F238E27FC236}">
                    <a16:creationId xmlns:a16="http://schemas.microsoft.com/office/drawing/2014/main" id="{B0A796D9-B9B7-497E-91F4-257D2CCAA2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E4E17776-2D77-4801-AFE4-553D807E01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AF653420-3C79-432A-9CAB-6A4AEC545B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CB4F431F-451E-4136-B596-17B6396321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127">
                <a:extLst>
                  <a:ext uri="{FF2B5EF4-FFF2-40B4-BE49-F238E27FC236}">
                    <a16:creationId xmlns:a16="http://schemas.microsoft.com/office/drawing/2014/main" id="{75E18572-BE7A-4234-B454-FD38ABFAE2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B9F985-7C1A-4BFE-A4DC-F35AA0D04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500648B4-39E6-409B-A151-2A6CC6D3C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013A2463-A9F5-45B4-804E-5595FAE42C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CBF3193A-025E-4BE6-9AD5-D3106F9D78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2832A9B-55E5-494A-A717-3617EDD1F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C0DA7BF-4BD6-46F6-91A1-E38E259FC7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87B5F7E4-8A2A-468D-8EF3-6D7171EBC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6A8F3CE-3B42-4770-8933-7C9BCA91B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6224EF38-8522-4A6A-BA96-BAAB1A136C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42B702F4-3A4F-475E-A874-62BA9C76A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BF12728-61DB-4CA7-BFEA-C67E21001E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2A114F6C-B377-4620-9C72-92D0FA5095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185FB219-37DC-4CBB-BDEF-43EF98EB0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2060F2EE-256C-4A23-A980-9C317EA5F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52F37857-F893-4D54-B377-60870C91BC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5DEA293-2202-41FF-B5FE-71F06BAA6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A9C59CAC-07BD-4C27-8926-C55E46BD10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480FA13A-0B04-4946-9A24-2701584E2D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488CE1CC-C8B3-470F-9512-B590AF9DEB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7C1809CD-B912-4E69-A5A5-94EA27B28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FB9E3C6C-40C8-4A98-B0AF-C45C41484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DBE61EAD-B3F8-4E77-B3B6-0A3374C0F2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4303657B-9569-4CB6-A870-F7D678DE67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C95E1DFB-B252-4CBC-95A8-D1DC68A185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2D7B24AC-E1C7-4A27-BACA-0AE3C159FD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7ECB039-4BBD-4991-8C57-7D90D4A22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8517C97-1250-4775-B725-2CBD677C3F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9679D68-007E-47A6-A882-07A8088B5C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767BAF92-FB48-468A-B633-46749349E5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2875629C-FBE1-4E58-82B5-53DBC3ABD0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CC29FC6C-B918-40F3-AAAA-1A4F1DFBE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2D55E2D8-4D39-4F44-AAE7-B3B2DDDB5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8EF38C89-9B35-40D5-A2EC-AE4FFF1712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15C842FE-0918-4A9A-B4F3-F69C539B3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C5A2FDBE-9CE6-41C7-A149-1FC75441C4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FE76B3FC-2648-4EF2-A363-8AED916B45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57AD43BF-C5AB-4324-B39E-5E3AFC887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1D7FC0CC-E465-4316-A7B6-42441D27DC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5EF568F1-4905-4D65-8510-683A87097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B0779A11-5E9E-4455-8DB7-6BF1F0BA4E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2B884067-174C-4C5C-955E-462157D0F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E5F0FA8-85D6-4B51-B2A8-027AC28D8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E76C2522-4938-48D4-9ACE-F61BC4527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7119966D-0585-4354-991F-856ADF670D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6931C16B-534C-413B-A404-870528429A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888EA28D-0FC2-4BEA-B3EB-D9DEB3C4F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1F2052B6-705D-484A-9856-BCC35D311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B357007E-5B0B-4BC1-96BB-2F9A55E28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144B8928-2E44-471E-818A-AC5F8B9B1D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3F906D0-CE7C-484D-8C11-5011F768A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739066">
            <a:off x="3774730" y="3440566"/>
            <a:ext cx="2928062" cy="1908478"/>
            <a:chOff x="5281603" y="104899"/>
            <a:chExt cx="6910397" cy="6005491"/>
          </a:xfrm>
        </p:grpSpPr>
        <p:sp>
          <p:nvSpPr>
            <p:cNvPr id="180" name="Freeform 183">
              <a:extLst>
                <a:ext uri="{FF2B5EF4-FFF2-40B4-BE49-F238E27FC236}">
                  <a16:creationId xmlns:a16="http://schemas.microsoft.com/office/drawing/2014/main" id="{0FE191C3-385B-4E2B-ADE9-0FA9E09CA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DF236ECF-9469-429F-B950-E6274E93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ACFB9B6B-3B4B-406C-A9C4-9E15E8EDA9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1185F607-E801-4999-8E05-0C8486DAAA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183">
                <a:extLst>
                  <a:ext uri="{FF2B5EF4-FFF2-40B4-BE49-F238E27FC236}">
                    <a16:creationId xmlns:a16="http://schemas.microsoft.com/office/drawing/2014/main" id="{2AE80DE6-1860-413C-83A4-3D16C772F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BCA67FE0-1324-427A-A3EB-EC0E27E8DA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185">
                <a:extLst>
                  <a:ext uri="{FF2B5EF4-FFF2-40B4-BE49-F238E27FC236}">
                    <a16:creationId xmlns:a16="http://schemas.microsoft.com/office/drawing/2014/main" id="{7426A4D5-E148-458E-81B7-A67551CC52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5AE534E1-BFC4-4B6F-B4A6-D0331A128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187">
                <a:extLst>
                  <a:ext uri="{FF2B5EF4-FFF2-40B4-BE49-F238E27FC236}">
                    <a16:creationId xmlns:a16="http://schemas.microsoft.com/office/drawing/2014/main" id="{F6D2BC14-55E1-4250-A703-26EAE5BEB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28FA0B2-4451-4A40-A6A8-B5B2BFFD22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695551A0-FD49-4C51-9936-31AADCF8F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21AA33D7-B8C3-4A4C-B04C-90496559F6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EC11C7CB-C8A3-4FA2-8919-4BDE08B8C0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04122C9F-7650-4E2A-BBDD-5ED1794298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2331B0F-4B2B-49FF-B210-A548BEE14B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E66A3B2-EAB9-4D0F-8CC6-133C4B8D26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A5D255CC-F767-47F3-9B04-0F597091D8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DE6FFD6E-D10A-4E69-B92A-1C3D4AD900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9BAE1242-2228-4493-81B5-F7807B8DAC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7A6A8552-686E-44B0-AA9A-9488BB77F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7C45C190-42DB-4A86-A102-D04A25E1E1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DC2E5DE9-3511-45AE-9F95-710C8211A3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53F3C6F6-47A6-4265-878C-5092E9328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82B1F3E7-F618-4E13-9E16-7118C45C7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A5E7DF9B-A62B-4C53-A661-B401D7195B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EEE4847E-481F-4419-AE1F-90DED5344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B13E9C09-74A8-40D0-BC37-74CA31F5D0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B0009143-1101-4DF3-B01E-766F9BE63D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95E8D24-3C05-4242-92BA-731FDA5AE6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40A7CC8-D93E-41C0-8322-8EF549E1A5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0B91F070-941B-4307-9931-156C868BFF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BF90A755-20A8-4274-A4F7-BD624FECF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D87C615-9E34-495E-8406-FAEFC2F845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11A383A9-4CA6-4FAB-9F61-C5E53DBF8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D7B6069C-3205-4BBB-ADDF-D85A07E55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98083F5B-DC24-40B3-92D2-BF90631145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1AEA55FF-DDBB-4AA2-ACBD-9A4D56FFCC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2E00B1FB-F492-483C-B4D3-893BE48D2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576CFD40-49E1-465A-9B23-F9D980D9A4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5D63EDB7-C852-43C0-9954-6F2196FAB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316E726A-0F37-45E3-9BDF-42ECAA68F6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29E8E54E-8FB5-4650-AD2D-C65F3F53A9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33018142-C705-4D1B-8C27-83842B8D1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4B029D1D-41B1-45D6-8FC5-9EBEEEBD51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238CE0A4-BE74-4418-8DB6-FC0A39102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C5DC5DB6-FAE4-45E0-A0E5-E613B8D7E1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3FBB2B3B-650C-4D6B-BA13-A71D6CB8CD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AA61A363-0BE0-4381-9635-02A60AE9C1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F363EFF4-A1A6-4E57-8128-D13002EAD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744B3004-D3A0-4C95-8618-02CD578CCD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48511694-389A-4FA7-950D-D0B63A422C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03CF007D-1A35-4653-994F-C5DC685C4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E268873C-3BA1-4848-8A1E-55D4416950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6F28B5E8-5EF7-40C6-8012-75E3ADCB4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C4DD4F11-6920-4398-88A7-0C571FA3F9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B87C9D72-9386-43D4-9C27-2B0A676624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6903FC60-7B4A-4E8D-B64E-A6570168D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1565646A-F4D1-434F-ACCE-BC14E5D049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EB5384FB-B917-47C4-9BEF-B81DFEE8C2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03934C7C-17F3-44A9-96A6-AC1E3AFE0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88AF32D4-0DB1-4F6F-8B2B-27519AB902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E8FB5CFF-2F83-4320-9CD0-CCD78775EC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C85CC5D7-8944-4B99-92D2-D827AB9C4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F55CCF6E-2B52-4B36-872D-542D0CDD7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2D2E4E5-D86C-41AF-B664-F7E077398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B38EA97-5B13-4977-B58D-0B28E2D8B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CC35DD3-5BF6-4C99-93A1-C0F5ACAB7A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A69C8543-88BB-4CDA-8EF5-2850685210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091AE30-82E9-4674-9E65-5042AB251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9A3D2800-7BCF-4C76-9CCD-6962D5E5E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AD91264-05B7-4454-AE8C-BAC45B331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2047D64C-CE38-4EDA-8EA5-8A805D525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A3C33408-5D0E-4DE4-8945-9001979D3E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1AE14B5-3844-4A66-A8BC-CD8538C56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5F78B15A-17F2-474B-A6B5-34B225EBA0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114C9FE9-2E7D-466C-978D-713D0A662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82ACEF4-C446-4969-92B5-8649558C27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DDA39D67-86FF-418E-9876-AB14AFD793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2D3BF31F-EEDE-4027-BAE2-CD14B138C5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F37BBBCA-15AD-4E11-813C-E58EE564FD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" name="內容版面配置區 4" descr="帶有複製空間的紅色通信氣泡通過黑色箭頭相互連接。這張圖片顯示了社交媒體和人與人之間的在線交流。">
            <a:extLst>
              <a:ext uri="{FF2B5EF4-FFF2-40B4-BE49-F238E27FC236}">
                <a16:creationId xmlns:a16="http://schemas.microsoft.com/office/drawing/2014/main" id="{7B815B15-6FE3-CE2B-D104-D30158D4B7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019" r="31919" b="1"/>
          <a:stretch/>
        </p:blipFill>
        <p:spPr>
          <a:xfrm>
            <a:off x="4808067" y="2873540"/>
            <a:ext cx="2176904" cy="2902537"/>
          </a:xfrm>
          <a:custGeom>
            <a:avLst/>
            <a:gdLst/>
            <a:ahLst/>
            <a:cxnLst/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8" name="內容版面配置區 4" descr="未來的醫療介面，一種通過掃描人腦神經網路獲得的醫療數據管理系統。得益於現代技術和神經網路的説明，可以在早期階段進行預測和診斷疾病。">
            <a:extLst>
              <a:ext uri="{FF2B5EF4-FFF2-40B4-BE49-F238E27FC236}">
                <a16:creationId xmlns:a16="http://schemas.microsoft.com/office/drawing/2014/main" id="{1CA323FA-C384-67DC-41B6-EA062151E7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695" r="28856" b="-3"/>
          <a:stretch/>
        </p:blipFill>
        <p:spPr>
          <a:xfrm>
            <a:off x="6041691" y="-3863"/>
            <a:ext cx="3099565" cy="3445946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4" name="內容版面配置區 4" descr="在白色背景上隔離的雲計算概念">
            <a:extLst>
              <a:ext uri="{FF2B5EF4-FFF2-40B4-BE49-F238E27FC236}">
                <a16:creationId xmlns:a16="http://schemas.microsoft.com/office/drawing/2014/main" id="{17974B91-2C4F-B026-46E9-1890062CDA3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777" r="16852" b="4"/>
          <a:stretch/>
        </p:blipFill>
        <p:spPr>
          <a:xfrm>
            <a:off x="6666099" y="4144246"/>
            <a:ext cx="2477225" cy="2717299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821CA9-E35A-5CC6-C692-EFC4AD118B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9239720"/>
              </p:ext>
            </p:extLst>
          </p:nvPr>
        </p:nvGraphicFramePr>
        <p:xfrm>
          <a:off x="462897" y="2165846"/>
          <a:ext cx="4277304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48" y="590394"/>
            <a:ext cx="7222053" cy="109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程式組成說明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A71F87D-34C0-4A91-CD5A-395991DE1F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1468247"/>
              </p:ext>
            </p:extLst>
          </p:nvPr>
        </p:nvGraphicFramePr>
        <p:xfrm>
          <a:off x="857250" y="2252134"/>
          <a:ext cx="7429500" cy="345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07D3E242-6478-E307-0E68-AFC7F3FFEA70}"/>
              </a:ext>
            </a:extLst>
          </p:cNvPr>
          <p:cNvSpPr txBox="1"/>
          <p:nvPr/>
        </p:nvSpPr>
        <p:spPr>
          <a:xfrm>
            <a:off x="330201" y="1774695"/>
            <a:ext cx="742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 indent="304800">
              <a:spcAft>
                <a:spcPts val="600"/>
              </a:spcAft>
              <a:buNone/>
            </a:pPr>
            <a:r>
              <a:rPr lang="zh-TW" altLang="zh-TW" b="1" kern="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 </a:t>
            </a:r>
            <a:r>
              <a:rPr lang="en-US" altLang="zh-TW" sz="2400" b="1" kern="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apikey.py</a:t>
            </a:r>
            <a:r>
              <a:rPr lang="zh-TW" altLang="zh-TW" sz="2400" b="1" kern="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：</a:t>
            </a:r>
            <a:r>
              <a:rPr lang="zh-TW" altLang="zh-TW" sz="2400" kern="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儲存</a:t>
            </a:r>
            <a:r>
              <a:rPr lang="en-US" altLang="zh-TW" sz="2400" kern="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api</a:t>
            </a:r>
            <a:r>
              <a:rPr lang="zh-TW" altLang="zh-TW" sz="2400" kern="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金鑰</a:t>
            </a:r>
            <a:endParaRPr lang="zh-TW" altLang="zh-TW" sz="24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 descr="一張含有 文字, 螢幕擷取畫面, 鮮豔, 平面設計 的圖片&#10;&#10;AI 產生的內容可能不正確。">
            <a:extLst>
              <a:ext uri="{FF2B5EF4-FFF2-40B4-BE49-F238E27FC236}">
                <a16:creationId xmlns:a16="http://schemas.microsoft.com/office/drawing/2014/main" id="{2FAB7C4A-8603-3D18-0490-A6B590C1B3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7170" y="2057563"/>
            <a:ext cx="3069752" cy="26502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9341" y="528139"/>
            <a:ext cx="5505097" cy="739285"/>
          </a:xfrm>
        </p:spPr>
        <p:txBody>
          <a:bodyPr anchor="b">
            <a:normAutofit/>
          </a:bodyPr>
          <a:lstStyle/>
          <a:p>
            <a:pPr algn="ctr"/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流程圖概述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A3B7476-A785-6FAD-EEB1-F66BB3FC0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830" y="2249487"/>
            <a:ext cx="5232954" cy="354171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2500"/>
              </a:spcBef>
              <a:buNone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本互動式童話故事程式運作流程如左圖所示。系統啟動後，首先載入預設提示語並呼叫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OpenAI API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取得第一段故事。使用者根據提供的三個選項進行分支選擇，系統將根據選擇持續生成後續段落及新選項。流程將重複進行至故事結束，形成完整的互動式體驗。</a:t>
            </a:r>
          </a:p>
          <a:p>
            <a:pPr>
              <a:lnSpc>
                <a:spcPct val="110000"/>
              </a:lnSpc>
            </a:pPr>
            <a:endParaRPr lang="en-US" sz="1200" dirty="0"/>
          </a:p>
        </p:txBody>
      </p:sp>
      <p:pic>
        <p:nvPicPr>
          <p:cNvPr id="5" name="內容版面配置區 4" descr="一張含有 文字, 圖表, 寫生, 字型 的圖片&#10;&#10;AI 產生的內容可能不正確。">
            <a:extLst>
              <a:ext uri="{FF2B5EF4-FFF2-40B4-BE49-F238E27FC236}">
                <a16:creationId xmlns:a16="http://schemas.microsoft.com/office/drawing/2014/main" id="{770BB39D-E509-50CA-FDF1-D11B786BDD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51" r="10266" b="4"/>
          <a:stretch/>
        </p:blipFill>
        <p:spPr>
          <a:xfrm>
            <a:off x="576943" y="2097088"/>
            <a:ext cx="2540028" cy="40368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5BD5FC-55DB-1FEA-C6D9-97557BA0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060" y="208434"/>
            <a:ext cx="8160940" cy="1478570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使用介面展示</a:t>
            </a:r>
            <a:r>
              <a:rPr lang="en-US" altLang="zh-TW" sz="32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br>
              <a:rPr lang="en-US" altLang="zh-TW" sz="32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2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啟動程式自動</a:t>
            </a:r>
            <a:r>
              <a:rPr lang="en-US" altLang="zh-TW" sz="22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生成故事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依使用者選擇選項</a:t>
            </a:r>
            <a:br>
              <a:rPr lang="en-US" altLang="zh-TW" sz="2200" dirty="0"/>
            </a:br>
            <a:endParaRPr lang="zh-TW" altLang="en-US" sz="2200" dirty="0"/>
          </a:p>
        </p:txBody>
      </p:sp>
      <p:pic>
        <p:nvPicPr>
          <p:cNvPr id="7" name="內容版面配置區 6" descr="一張含有 文字, 螢幕擷取畫面, 陳列, 字型 的圖片&#10;&#10;AI 產生的內容可能不正確。">
            <a:extLst>
              <a:ext uri="{FF2B5EF4-FFF2-40B4-BE49-F238E27FC236}">
                <a16:creationId xmlns:a16="http://schemas.microsoft.com/office/drawing/2014/main" id="{D77D233C-CFFB-9129-39C5-5817FB891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657" y="1782065"/>
            <a:ext cx="3842657" cy="4281279"/>
          </a:xfrm>
        </p:spPr>
      </p:pic>
      <p:pic>
        <p:nvPicPr>
          <p:cNvPr id="9" name="圖片 8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E2DB0165-F241-6846-87B4-47098E9B9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5607"/>
            <a:ext cx="3842657" cy="42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22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85E3DB-6827-9531-1624-3FFE2D2B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84" y="252758"/>
            <a:ext cx="7429499" cy="1478570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使用介面展示</a:t>
            </a:r>
            <a:r>
              <a:rPr lang="en-US" altLang="zh-TW" sz="32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續</a:t>
            </a:r>
            <a:r>
              <a:rPr lang="en-US" altLang="zh-TW" sz="32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):</a:t>
            </a:r>
            <a:br>
              <a:rPr lang="en-US" altLang="zh-TW" sz="3200" dirty="0"/>
            </a:br>
            <a:r>
              <a:rPr lang="en-US" altLang="zh-TW" sz="22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第二至四段：使用者持續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依照選項進行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5" name="內容版面配置區 4" descr="一張含有 文字, 螢幕擷取畫面, 字型, 陳列 的圖片&#10;&#10;AI 產生的內容可能不正確。">
            <a:extLst>
              <a:ext uri="{FF2B5EF4-FFF2-40B4-BE49-F238E27FC236}">
                <a16:creationId xmlns:a16="http://schemas.microsoft.com/office/drawing/2014/main" id="{304696F8-7C52-4C85-9252-9AEE24DFB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583" y="1731328"/>
            <a:ext cx="3652045" cy="4332015"/>
          </a:xfrm>
        </p:spPr>
      </p:pic>
      <p:pic>
        <p:nvPicPr>
          <p:cNvPr id="7" name="圖片 6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FD86C588-A7E5-B345-9EAA-9C29118A5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314" y="1731328"/>
            <a:ext cx="3744687" cy="433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847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體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天體</Template>
  <TotalTime>463</TotalTime>
  <Words>483</Words>
  <Application>Microsoft Office PowerPoint</Application>
  <PresentationFormat>如螢幕大小 (4:3)</PresentationFormat>
  <Paragraphs>65</Paragraphs>
  <Slides>14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標楷體</vt:lpstr>
      <vt:lpstr>Aptos</vt:lpstr>
      <vt:lpstr>Arial</vt:lpstr>
      <vt:lpstr>Calibri</vt:lpstr>
      <vt:lpstr>Calibri Light</vt:lpstr>
      <vt:lpstr>天體</vt:lpstr>
      <vt:lpstr>Python程式設計與實務應用 第二組期末報告</vt:lpstr>
      <vt:lpstr>開發程式專案簡介 &amp; 組員分工</vt:lpstr>
      <vt:lpstr>開發環境</vt:lpstr>
      <vt:lpstr>系統開發流程</vt:lpstr>
      <vt:lpstr>MVVM 架構說明</vt:lpstr>
      <vt:lpstr>程式組成說明</vt:lpstr>
      <vt:lpstr>流程圖概述</vt:lpstr>
      <vt:lpstr>使用介面展示: 啟動程式自動生成故事,依使用者選擇選項 </vt:lpstr>
      <vt:lpstr>使用介面展示(續): 第二至四段：使用者持續依照選項進行 </vt:lpstr>
      <vt:lpstr>使用介面展示(續): 故事結束並提供「下一個故事」選項 </vt:lpstr>
      <vt:lpstr>測試與驗收</vt:lpstr>
      <vt:lpstr>效能與優點分析</vt:lpstr>
      <vt:lpstr>專案進一步開發方向 </vt:lpstr>
      <vt:lpstr>Q&amp;A時間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Alex Lee</cp:lastModifiedBy>
  <cp:revision>1</cp:revision>
  <dcterms:created xsi:type="dcterms:W3CDTF">2013-01-27T09:14:16Z</dcterms:created>
  <dcterms:modified xsi:type="dcterms:W3CDTF">2025-04-21T10:21:07Z</dcterms:modified>
  <cp:category/>
</cp:coreProperties>
</file>